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64"/>
  </p:notesMasterIdLst>
  <p:sldIdLst>
    <p:sldId id="256" r:id="rId3"/>
    <p:sldId id="257" r:id="rId4"/>
    <p:sldId id="258" r:id="rId5"/>
    <p:sldId id="306" r:id="rId6"/>
    <p:sldId id="259" r:id="rId7"/>
    <p:sldId id="263" r:id="rId8"/>
    <p:sldId id="262" r:id="rId9"/>
    <p:sldId id="307" r:id="rId10"/>
    <p:sldId id="308" r:id="rId11"/>
    <p:sldId id="264" r:id="rId12"/>
    <p:sldId id="265" r:id="rId13"/>
    <p:sldId id="266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268" r:id="rId22"/>
    <p:sldId id="317" r:id="rId23"/>
    <p:sldId id="318" r:id="rId24"/>
    <p:sldId id="319" r:id="rId25"/>
    <p:sldId id="320" r:id="rId26"/>
    <p:sldId id="321" r:id="rId27"/>
    <p:sldId id="270" r:id="rId28"/>
    <p:sldId id="309" r:id="rId29"/>
    <p:sldId id="260" r:id="rId30"/>
    <p:sldId id="261" r:id="rId31"/>
    <p:sldId id="271" r:id="rId32"/>
    <p:sldId id="273" r:id="rId33"/>
    <p:sldId id="274" r:id="rId34"/>
    <p:sldId id="275" r:id="rId35"/>
    <p:sldId id="276" r:id="rId36"/>
    <p:sldId id="277" r:id="rId37"/>
    <p:sldId id="305" r:id="rId38"/>
    <p:sldId id="278" r:id="rId39"/>
    <p:sldId id="279" r:id="rId40"/>
    <p:sldId id="322" r:id="rId41"/>
    <p:sldId id="281" r:id="rId42"/>
    <p:sldId id="282" r:id="rId43"/>
    <p:sldId id="283" r:id="rId44"/>
    <p:sldId id="284" r:id="rId45"/>
    <p:sldId id="286" r:id="rId46"/>
    <p:sldId id="285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302" r:id="rId55"/>
    <p:sldId id="303" r:id="rId56"/>
    <p:sldId id="304" r:id="rId57"/>
    <p:sldId id="294" r:id="rId58"/>
    <p:sldId id="297" r:id="rId59"/>
    <p:sldId id="298" r:id="rId60"/>
    <p:sldId id="299" r:id="rId61"/>
    <p:sldId id="295" r:id="rId62"/>
    <p:sldId id="296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561" autoAdjust="0"/>
  </p:normalViewPr>
  <p:slideViewPr>
    <p:cSldViewPr snapToGrid="0">
      <p:cViewPr varScale="1">
        <p:scale>
          <a:sx n="59" d="100"/>
          <a:sy n="59" d="100"/>
        </p:scale>
        <p:origin x="9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4C786-0FD6-40D9-BFB9-CC98F885F742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874B9-385F-4F4D-9147-78F4843ED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00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874B9-385F-4F4D-9147-78F4843ED5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42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874B9-385F-4F4D-9147-78F4843ED5C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50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874B9-385F-4F4D-9147-78F4843ED5C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92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874B9-385F-4F4D-9147-78F4843ED5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11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874B9-385F-4F4D-9147-78F4843ED5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32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874B9-385F-4F4D-9147-78F4843ED5C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90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874B9-385F-4F4D-9147-78F4843ED5C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67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874B9-385F-4F4D-9147-78F4843ED5C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0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874B9-385F-4F4D-9147-78F4843ED5C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03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874B9-385F-4F4D-9147-78F4843ED5C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27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874B9-385F-4F4D-9147-78F4843ED5C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39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59">
            <a:extLst>
              <a:ext uri="{FF2B5EF4-FFF2-40B4-BE49-F238E27FC236}">
                <a16:creationId xmlns:a16="http://schemas.microsoft.com/office/drawing/2014/main" id="{F2C91A8F-BF55-4BDB-981B-E1C306B24D2E}"/>
              </a:ext>
            </a:extLst>
          </p:cNvPr>
          <p:cNvSpPr>
            <a:spLocks noEditPoints="1"/>
          </p:cNvSpPr>
          <p:nvPr/>
        </p:nvSpPr>
        <p:spPr bwMode="auto">
          <a:xfrm>
            <a:off x="0" y="-3175"/>
            <a:ext cx="12188825" cy="6864350"/>
          </a:xfrm>
          <a:custGeom>
            <a:avLst/>
            <a:gdLst>
              <a:gd name="T0" fmla="*/ 146 w 7678"/>
              <a:gd name="T1" fmla="*/ 0 h 4324"/>
              <a:gd name="T2" fmla="*/ 299 w 7678"/>
              <a:gd name="T3" fmla="*/ 0 h 4324"/>
              <a:gd name="T4" fmla="*/ 452 w 7678"/>
              <a:gd name="T5" fmla="*/ 0 h 4324"/>
              <a:gd name="T6" fmla="*/ 1983 w 7678"/>
              <a:gd name="T7" fmla="*/ 0 h 4324"/>
              <a:gd name="T8" fmla="*/ 2188 w 7678"/>
              <a:gd name="T9" fmla="*/ 0 h 4324"/>
              <a:gd name="T10" fmla="*/ 2341 w 7678"/>
              <a:gd name="T11" fmla="*/ 0 h 4324"/>
              <a:gd name="T12" fmla="*/ 2494 w 7678"/>
              <a:gd name="T13" fmla="*/ 0 h 4324"/>
              <a:gd name="T14" fmla="*/ 2647 w 7678"/>
              <a:gd name="T15" fmla="*/ 0 h 4324"/>
              <a:gd name="T16" fmla="*/ 2801 w 7678"/>
              <a:gd name="T17" fmla="*/ 0 h 4324"/>
              <a:gd name="T18" fmla="*/ 2954 w 7678"/>
              <a:gd name="T19" fmla="*/ 0 h 4324"/>
              <a:gd name="T20" fmla="*/ 3107 w 7678"/>
              <a:gd name="T21" fmla="*/ 0 h 4324"/>
              <a:gd name="T22" fmla="*/ 3260 w 7678"/>
              <a:gd name="T23" fmla="*/ 0 h 4324"/>
              <a:gd name="T24" fmla="*/ 3414 w 7678"/>
              <a:gd name="T25" fmla="*/ 0 h 4324"/>
              <a:gd name="T26" fmla="*/ 3567 w 7678"/>
              <a:gd name="T27" fmla="*/ 0 h 4324"/>
              <a:gd name="T28" fmla="*/ 3720 w 7678"/>
              <a:gd name="T29" fmla="*/ 0 h 4324"/>
              <a:gd name="T30" fmla="*/ 3873 w 7678"/>
              <a:gd name="T31" fmla="*/ 0 h 4324"/>
              <a:gd name="T32" fmla="*/ 4027 w 7678"/>
              <a:gd name="T33" fmla="*/ 0 h 4324"/>
              <a:gd name="T34" fmla="*/ 4180 w 7678"/>
              <a:gd name="T35" fmla="*/ 0 h 4324"/>
              <a:gd name="T36" fmla="*/ 605 w 7678"/>
              <a:gd name="T37" fmla="*/ 0 h 4324"/>
              <a:gd name="T38" fmla="*/ 758 w 7678"/>
              <a:gd name="T39" fmla="*/ 0 h 4324"/>
              <a:gd name="T40" fmla="*/ 912 w 7678"/>
              <a:gd name="T41" fmla="*/ 0 h 4324"/>
              <a:gd name="T42" fmla="*/ 1065 w 7678"/>
              <a:gd name="T43" fmla="*/ 0 h 4324"/>
              <a:gd name="T44" fmla="*/ 1218 w 7678"/>
              <a:gd name="T45" fmla="*/ 0 h 4324"/>
              <a:gd name="T46" fmla="*/ 1371 w 7678"/>
              <a:gd name="T47" fmla="*/ 0 h 4324"/>
              <a:gd name="T48" fmla="*/ 1525 w 7678"/>
              <a:gd name="T49" fmla="*/ 0 h 4324"/>
              <a:gd name="T50" fmla="*/ 1681 w 7678"/>
              <a:gd name="T51" fmla="*/ 0 h 4324"/>
              <a:gd name="T52" fmla="*/ 1835 w 7678"/>
              <a:gd name="T53" fmla="*/ 0 h 4324"/>
              <a:gd name="T54" fmla="*/ 6634 w 7678"/>
              <a:gd name="T55" fmla="*/ 0 h 4324"/>
              <a:gd name="T56" fmla="*/ 6736 w 7678"/>
              <a:gd name="T57" fmla="*/ 0 h 4324"/>
              <a:gd name="T58" fmla="*/ 6889 w 7678"/>
              <a:gd name="T59" fmla="*/ 0 h 4324"/>
              <a:gd name="T60" fmla="*/ 7043 w 7678"/>
              <a:gd name="T61" fmla="*/ 0 h 4324"/>
              <a:gd name="T62" fmla="*/ 7196 w 7678"/>
              <a:gd name="T63" fmla="*/ 0 h 4324"/>
              <a:gd name="T64" fmla="*/ 7349 w 7678"/>
              <a:gd name="T65" fmla="*/ 0 h 4324"/>
              <a:gd name="T66" fmla="*/ 7502 w 7678"/>
              <a:gd name="T67" fmla="*/ 0 h 4324"/>
              <a:gd name="T68" fmla="*/ 7656 w 7678"/>
              <a:gd name="T69" fmla="*/ 0 h 4324"/>
              <a:gd name="T70" fmla="*/ 6229 w 7678"/>
              <a:gd name="T71" fmla="*/ 4324 h 4324"/>
              <a:gd name="T72" fmla="*/ 4388 w 7678"/>
              <a:gd name="T73" fmla="*/ 0 h 4324"/>
              <a:gd name="T74" fmla="*/ 4541 w 7678"/>
              <a:gd name="T75" fmla="*/ 0 h 4324"/>
              <a:gd name="T76" fmla="*/ 4694 w 7678"/>
              <a:gd name="T77" fmla="*/ 0 h 4324"/>
              <a:gd name="T78" fmla="*/ 4847 w 7678"/>
              <a:gd name="T79" fmla="*/ 0 h 4324"/>
              <a:gd name="T80" fmla="*/ 5000 w 7678"/>
              <a:gd name="T81" fmla="*/ 0 h 4324"/>
              <a:gd name="T82" fmla="*/ 5154 w 7678"/>
              <a:gd name="T83" fmla="*/ 0 h 4324"/>
              <a:gd name="T84" fmla="*/ 5307 w 7678"/>
              <a:gd name="T85" fmla="*/ 0 h 4324"/>
              <a:gd name="T86" fmla="*/ 5460 w 7678"/>
              <a:gd name="T87" fmla="*/ 0 h 4324"/>
              <a:gd name="T88" fmla="*/ 5613 w 7678"/>
              <a:gd name="T89" fmla="*/ 0 h 4324"/>
              <a:gd name="T90" fmla="*/ 5766 w 7678"/>
              <a:gd name="T91" fmla="*/ 0 h 4324"/>
              <a:gd name="T92" fmla="*/ 5919 w 7678"/>
              <a:gd name="T93" fmla="*/ 0 h 4324"/>
              <a:gd name="T94" fmla="*/ 6072 w 7678"/>
              <a:gd name="T95" fmla="*/ 0 h 4324"/>
              <a:gd name="T96" fmla="*/ 6225 w 7678"/>
              <a:gd name="T97" fmla="*/ 0 h 4324"/>
              <a:gd name="T98" fmla="*/ 6379 w 7678"/>
              <a:gd name="T99" fmla="*/ 0 h 4324"/>
              <a:gd name="T100" fmla="*/ 6532 w 7678"/>
              <a:gd name="T101" fmla="*/ 0 h 4324"/>
              <a:gd name="T102" fmla="*/ 6382 w 7678"/>
              <a:gd name="T103" fmla="*/ 4324 h 4324"/>
              <a:gd name="T104" fmla="*/ 6535 w 7678"/>
              <a:gd name="T105" fmla="*/ 4324 h 4324"/>
              <a:gd name="T106" fmla="*/ 6688 w 7678"/>
              <a:gd name="T107" fmla="*/ 4324 h 4324"/>
              <a:gd name="T108" fmla="*/ 6842 w 7678"/>
              <a:gd name="T109" fmla="*/ 4324 h 4324"/>
              <a:gd name="T110" fmla="*/ 6995 w 7678"/>
              <a:gd name="T111" fmla="*/ 4324 h 4324"/>
              <a:gd name="T112" fmla="*/ 7148 w 7678"/>
              <a:gd name="T113" fmla="*/ 4324 h 4324"/>
              <a:gd name="T114" fmla="*/ 7301 w 7678"/>
              <a:gd name="T115" fmla="*/ 4324 h 4324"/>
              <a:gd name="T116" fmla="*/ 7455 w 7678"/>
              <a:gd name="T117" fmla="*/ 4324 h 4324"/>
              <a:gd name="T118" fmla="*/ 7608 w 7678"/>
              <a:gd name="T119" fmla="*/ 4324 h 4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678" h="4324">
                <a:moveTo>
                  <a:pt x="47" y="0"/>
                </a:moveTo>
                <a:lnTo>
                  <a:pt x="0" y="128"/>
                </a:lnTo>
                <a:lnTo>
                  <a:pt x="0" y="119"/>
                </a:lnTo>
                <a:lnTo>
                  <a:pt x="43" y="0"/>
                </a:lnTo>
                <a:lnTo>
                  <a:pt x="47" y="0"/>
                </a:lnTo>
                <a:close/>
                <a:moveTo>
                  <a:pt x="94" y="0"/>
                </a:moveTo>
                <a:lnTo>
                  <a:pt x="0" y="259"/>
                </a:lnTo>
                <a:lnTo>
                  <a:pt x="0" y="268"/>
                </a:lnTo>
                <a:lnTo>
                  <a:pt x="98" y="0"/>
                </a:lnTo>
                <a:lnTo>
                  <a:pt x="94" y="0"/>
                </a:lnTo>
                <a:close/>
                <a:moveTo>
                  <a:pt x="146" y="0"/>
                </a:moveTo>
                <a:lnTo>
                  <a:pt x="0" y="399"/>
                </a:lnTo>
                <a:lnTo>
                  <a:pt x="0" y="408"/>
                </a:lnTo>
                <a:lnTo>
                  <a:pt x="149" y="0"/>
                </a:lnTo>
                <a:lnTo>
                  <a:pt x="146" y="0"/>
                </a:lnTo>
                <a:close/>
                <a:moveTo>
                  <a:pt x="197" y="0"/>
                </a:moveTo>
                <a:lnTo>
                  <a:pt x="0" y="539"/>
                </a:lnTo>
                <a:lnTo>
                  <a:pt x="0" y="549"/>
                </a:lnTo>
                <a:lnTo>
                  <a:pt x="200" y="0"/>
                </a:lnTo>
                <a:lnTo>
                  <a:pt x="197" y="0"/>
                </a:lnTo>
                <a:close/>
                <a:moveTo>
                  <a:pt x="248" y="0"/>
                </a:moveTo>
                <a:lnTo>
                  <a:pt x="0" y="680"/>
                </a:lnTo>
                <a:lnTo>
                  <a:pt x="0" y="689"/>
                </a:lnTo>
                <a:lnTo>
                  <a:pt x="251" y="0"/>
                </a:lnTo>
                <a:lnTo>
                  <a:pt x="248" y="0"/>
                </a:lnTo>
                <a:close/>
                <a:moveTo>
                  <a:pt x="299" y="0"/>
                </a:moveTo>
                <a:lnTo>
                  <a:pt x="0" y="820"/>
                </a:lnTo>
                <a:lnTo>
                  <a:pt x="0" y="829"/>
                </a:lnTo>
                <a:lnTo>
                  <a:pt x="302" y="0"/>
                </a:lnTo>
                <a:lnTo>
                  <a:pt x="299" y="0"/>
                </a:lnTo>
                <a:close/>
                <a:moveTo>
                  <a:pt x="350" y="0"/>
                </a:moveTo>
                <a:lnTo>
                  <a:pt x="0" y="960"/>
                </a:lnTo>
                <a:lnTo>
                  <a:pt x="0" y="969"/>
                </a:lnTo>
                <a:lnTo>
                  <a:pt x="353" y="0"/>
                </a:lnTo>
                <a:lnTo>
                  <a:pt x="350" y="0"/>
                </a:lnTo>
                <a:close/>
                <a:moveTo>
                  <a:pt x="401" y="0"/>
                </a:moveTo>
                <a:lnTo>
                  <a:pt x="0" y="1099"/>
                </a:lnTo>
                <a:lnTo>
                  <a:pt x="0" y="1109"/>
                </a:lnTo>
                <a:lnTo>
                  <a:pt x="404" y="0"/>
                </a:lnTo>
                <a:lnTo>
                  <a:pt x="401" y="0"/>
                </a:lnTo>
                <a:close/>
                <a:moveTo>
                  <a:pt x="452" y="0"/>
                </a:moveTo>
                <a:lnTo>
                  <a:pt x="0" y="1239"/>
                </a:lnTo>
                <a:lnTo>
                  <a:pt x="0" y="1249"/>
                </a:lnTo>
                <a:lnTo>
                  <a:pt x="455" y="0"/>
                </a:lnTo>
                <a:lnTo>
                  <a:pt x="452" y="0"/>
                </a:lnTo>
                <a:close/>
                <a:moveTo>
                  <a:pt x="503" y="0"/>
                </a:moveTo>
                <a:lnTo>
                  <a:pt x="0" y="1379"/>
                </a:lnTo>
                <a:lnTo>
                  <a:pt x="0" y="1389"/>
                </a:lnTo>
                <a:lnTo>
                  <a:pt x="507" y="0"/>
                </a:lnTo>
                <a:lnTo>
                  <a:pt x="503" y="0"/>
                </a:lnTo>
                <a:close/>
                <a:moveTo>
                  <a:pt x="2034" y="0"/>
                </a:moveTo>
                <a:lnTo>
                  <a:pt x="459" y="4324"/>
                </a:lnTo>
                <a:lnTo>
                  <a:pt x="462" y="4324"/>
                </a:lnTo>
                <a:lnTo>
                  <a:pt x="2038" y="0"/>
                </a:lnTo>
                <a:lnTo>
                  <a:pt x="2034" y="0"/>
                </a:lnTo>
                <a:close/>
                <a:moveTo>
                  <a:pt x="1983" y="0"/>
                </a:moveTo>
                <a:lnTo>
                  <a:pt x="408" y="4324"/>
                </a:lnTo>
                <a:lnTo>
                  <a:pt x="411" y="4324"/>
                </a:lnTo>
                <a:lnTo>
                  <a:pt x="1987" y="0"/>
                </a:lnTo>
                <a:lnTo>
                  <a:pt x="1983" y="0"/>
                </a:lnTo>
                <a:close/>
                <a:moveTo>
                  <a:pt x="2086" y="0"/>
                </a:moveTo>
                <a:lnTo>
                  <a:pt x="510" y="4324"/>
                </a:lnTo>
                <a:lnTo>
                  <a:pt x="513" y="4324"/>
                </a:lnTo>
                <a:lnTo>
                  <a:pt x="2089" y="0"/>
                </a:lnTo>
                <a:lnTo>
                  <a:pt x="2086" y="0"/>
                </a:lnTo>
                <a:close/>
                <a:moveTo>
                  <a:pt x="2137" y="0"/>
                </a:moveTo>
                <a:lnTo>
                  <a:pt x="561" y="4324"/>
                </a:lnTo>
                <a:lnTo>
                  <a:pt x="564" y="4324"/>
                </a:lnTo>
                <a:lnTo>
                  <a:pt x="2140" y="0"/>
                </a:lnTo>
                <a:lnTo>
                  <a:pt x="2137" y="0"/>
                </a:lnTo>
                <a:close/>
                <a:moveTo>
                  <a:pt x="2188" y="0"/>
                </a:moveTo>
                <a:lnTo>
                  <a:pt x="612" y="4324"/>
                </a:lnTo>
                <a:lnTo>
                  <a:pt x="615" y="4324"/>
                </a:lnTo>
                <a:lnTo>
                  <a:pt x="2191" y="0"/>
                </a:lnTo>
                <a:lnTo>
                  <a:pt x="2188" y="0"/>
                </a:lnTo>
                <a:close/>
                <a:moveTo>
                  <a:pt x="2239" y="0"/>
                </a:moveTo>
                <a:lnTo>
                  <a:pt x="663" y="4324"/>
                </a:lnTo>
                <a:lnTo>
                  <a:pt x="666" y="4324"/>
                </a:lnTo>
                <a:lnTo>
                  <a:pt x="2242" y="0"/>
                </a:lnTo>
                <a:lnTo>
                  <a:pt x="2239" y="0"/>
                </a:lnTo>
                <a:close/>
                <a:moveTo>
                  <a:pt x="2290" y="0"/>
                </a:moveTo>
                <a:lnTo>
                  <a:pt x="714" y="4324"/>
                </a:lnTo>
                <a:lnTo>
                  <a:pt x="718" y="4324"/>
                </a:lnTo>
                <a:lnTo>
                  <a:pt x="2293" y="0"/>
                </a:lnTo>
                <a:lnTo>
                  <a:pt x="2290" y="0"/>
                </a:lnTo>
                <a:close/>
                <a:moveTo>
                  <a:pt x="2341" y="0"/>
                </a:moveTo>
                <a:lnTo>
                  <a:pt x="765" y="4324"/>
                </a:lnTo>
                <a:lnTo>
                  <a:pt x="769" y="4324"/>
                </a:lnTo>
                <a:lnTo>
                  <a:pt x="2344" y="0"/>
                </a:lnTo>
                <a:lnTo>
                  <a:pt x="2341" y="0"/>
                </a:lnTo>
                <a:close/>
                <a:moveTo>
                  <a:pt x="2392" y="0"/>
                </a:moveTo>
                <a:lnTo>
                  <a:pt x="816" y="4324"/>
                </a:lnTo>
                <a:lnTo>
                  <a:pt x="820" y="4324"/>
                </a:lnTo>
                <a:lnTo>
                  <a:pt x="2395" y="0"/>
                </a:lnTo>
                <a:lnTo>
                  <a:pt x="2392" y="0"/>
                </a:lnTo>
                <a:close/>
                <a:moveTo>
                  <a:pt x="2443" y="0"/>
                </a:moveTo>
                <a:lnTo>
                  <a:pt x="867" y="4324"/>
                </a:lnTo>
                <a:lnTo>
                  <a:pt x="871" y="4324"/>
                </a:lnTo>
                <a:lnTo>
                  <a:pt x="2447" y="0"/>
                </a:lnTo>
                <a:lnTo>
                  <a:pt x="2443" y="0"/>
                </a:lnTo>
                <a:close/>
                <a:moveTo>
                  <a:pt x="2494" y="0"/>
                </a:moveTo>
                <a:lnTo>
                  <a:pt x="918" y="4324"/>
                </a:lnTo>
                <a:lnTo>
                  <a:pt x="922" y="4324"/>
                </a:lnTo>
                <a:lnTo>
                  <a:pt x="2498" y="0"/>
                </a:lnTo>
                <a:lnTo>
                  <a:pt x="2494" y="0"/>
                </a:lnTo>
                <a:close/>
                <a:moveTo>
                  <a:pt x="2545" y="0"/>
                </a:moveTo>
                <a:lnTo>
                  <a:pt x="969" y="4324"/>
                </a:lnTo>
                <a:lnTo>
                  <a:pt x="973" y="4324"/>
                </a:lnTo>
                <a:lnTo>
                  <a:pt x="2549" y="0"/>
                </a:lnTo>
                <a:lnTo>
                  <a:pt x="2545" y="0"/>
                </a:lnTo>
                <a:close/>
                <a:moveTo>
                  <a:pt x="2596" y="0"/>
                </a:moveTo>
                <a:lnTo>
                  <a:pt x="1021" y="4324"/>
                </a:lnTo>
                <a:lnTo>
                  <a:pt x="1024" y="4324"/>
                </a:lnTo>
                <a:lnTo>
                  <a:pt x="2600" y="0"/>
                </a:lnTo>
                <a:lnTo>
                  <a:pt x="2596" y="0"/>
                </a:lnTo>
                <a:close/>
                <a:moveTo>
                  <a:pt x="2647" y="0"/>
                </a:moveTo>
                <a:lnTo>
                  <a:pt x="1072" y="4324"/>
                </a:lnTo>
                <a:lnTo>
                  <a:pt x="1075" y="4324"/>
                </a:lnTo>
                <a:lnTo>
                  <a:pt x="2651" y="0"/>
                </a:lnTo>
                <a:lnTo>
                  <a:pt x="2647" y="0"/>
                </a:lnTo>
                <a:close/>
                <a:moveTo>
                  <a:pt x="2699" y="0"/>
                </a:moveTo>
                <a:lnTo>
                  <a:pt x="1123" y="4324"/>
                </a:lnTo>
                <a:lnTo>
                  <a:pt x="1126" y="4324"/>
                </a:lnTo>
                <a:lnTo>
                  <a:pt x="2702" y="0"/>
                </a:lnTo>
                <a:lnTo>
                  <a:pt x="2699" y="0"/>
                </a:lnTo>
                <a:close/>
                <a:moveTo>
                  <a:pt x="2750" y="0"/>
                </a:moveTo>
                <a:lnTo>
                  <a:pt x="1174" y="4324"/>
                </a:lnTo>
                <a:lnTo>
                  <a:pt x="1177" y="4324"/>
                </a:lnTo>
                <a:lnTo>
                  <a:pt x="2753" y="0"/>
                </a:lnTo>
                <a:lnTo>
                  <a:pt x="2750" y="0"/>
                </a:lnTo>
                <a:close/>
                <a:moveTo>
                  <a:pt x="2801" y="0"/>
                </a:moveTo>
                <a:lnTo>
                  <a:pt x="1225" y="4324"/>
                </a:lnTo>
                <a:lnTo>
                  <a:pt x="1228" y="4324"/>
                </a:lnTo>
                <a:lnTo>
                  <a:pt x="2804" y="0"/>
                </a:lnTo>
                <a:lnTo>
                  <a:pt x="2801" y="0"/>
                </a:lnTo>
                <a:close/>
                <a:moveTo>
                  <a:pt x="2852" y="0"/>
                </a:moveTo>
                <a:lnTo>
                  <a:pt x="1276" y="4324"/>
                </a:lnTo>
                <a:lnTo>
                  <a:pt x="1279" y="4324"/>
                </a:lnTo>
                <a:lnTo>
                  <a:pt x="2855" y="0"/>
                </a:lnTo>
                <a:lnTo>
                  <a:pt x="2852" y="0"/>
                </a:lnTo>
                <a:close/>
                <a:moveTo>
                  <a:pt x="2903" y="0"/>
                </a:moveTo>
                <a:lnTo>
                  <a:pt x="1327" y="4324"/>
                </a:lnTo>
                <a:lnTo>
                  <a:pt x="1330" y="4324"/>
                </a:lnTo>
                <a:lnTo>
                  <a:pt x="2906" y="0"/>
                </a:lnTo>
                <a:lnTo>
                  <a:pt x="2903" y="0"/>
                </a:lnTo>
                <a:close/>
                <a:moveTo>
                  <a:pt x="2954" y="0"/>
                </a:moveTo>
                <a:lnTo>
                  <a:pt x="1378" y="4324"/>
                </a:lnTo>
                <a:lnTo>
                  <a:pt x="1382" y="4324"/>
                </a:lnTo>
                <a:lnTo>
                  <a:pt x="2957" y="0"/>
                </a:lnTo>
                <a:lnTo>
                  <a:pt x="2954" y="0"/>
                </a:lnTo>
                <a:close/>
                <a:moveTo>
                  <a:pt x="3005" y="0"/>
                </a:moveTo>
                <a:lnTo>
                  <a:pt x="1429" y="4324"/>
                </a:lnTo>
                <a:lnTo>
                  <a:pt x="1433" y="4324"/>
                </a:lnTo>
                <a:lnTo>
                  <a:pt x="3008" y="0"/>
                </a:lnTo>
                <a:lnTo>
                  <a:pt x="3005" y="0"/>
                </a:lnTo>
                <a:close/>
                <a:moveTo>
                  <a:pt x="3056" y="0"/>
                </a:moveTo>
                <a:lnTo>
                  <a:pt x="1480" y="4324"/>
                </a:lnTo>
                <a:lnTo>
                  <a:pt x="1484" y="4324"/>
                </a:lnTo>
                <a:lnTo>
                  <a:pt x="3059" y="0"/>
                </a:lnTo>
                <a:lnTo>
                  <a:pt x="3056" y="0"/>
                </a:lnTo>
                <a:close/>
                <a:moveTo>
                  <a:pt x="3107" y="0"/>
                </a:moveTo>
                <a:lnTo>
                  <a:pt x="1531" y="4324"/>
                </a:lnTo>
                <a:lnTo>
                  <a:pt x="1535" y="4324"/>
                </a:lnTo>
                <a:lnTo>
                  <a:pt x="3111" y="0"/>
                </a:lnTo>
                <a:lnTo>
                  <a:pt x="3107" y="0"/>
                </a:lnTo>
                <a:close/>
                <a:moveTo>
                  <a:pt x="3158" y="0"/>
                </a:moveTo>
                <a:lnTo>
                  <a:pt x="1582" y="4324"/>
                </a:lnTo>
                <a:lnTo>
                  <a:pt x="1586" y="4324"/>
                </a:lnTo>
                <a:lnTo>
                  <a:pt x="3162" y="0"/>
                </a:lnTo>
                <a:lnTo>
                  <a:pt x="3158" y="0"/>
                </a:lnTo>
                <a:close/>
                <a:moveTo>
                  <a:pt x="3209" y="0"/>
                </a:moveTo>
                <a:lnTo>
                  <a:pt x="1634" y="4324"/>
                </a:lnTo>
                <a:lnTo>
                  <a:pt x="1637" y="4324"/>
                </a:lnTo>
                <a:lnTo>
                  <a:pt x="3213" y="0"/>
                </a:lnTo>
                <a:lnTo>
                  <a:pt x="3209" y="0"/>
                </a:lnTo>
                <a:close/>
                <a:moveTo>
                  <a:pt x="3260" y="0"/>
                </a:moveTo>
                <a:lnTo>
                  <a:pt x="1685" y="4324"/>
                </a:lnTo>
                <a:lnTo>
                  <a:pt x="1688" y="4324"/>
                </a:lnTo>
                <a:lnTo>
                  <a:pt x="3264" y="0"/>
                </a:lnTo>
                <a:lnTo>
                  <a:pt x="3260" y="0"/>
                </a:lnTo>
                <a:close/>
                <a:moveTo>
                  <a:pt x="3311" y="0"/>
                </a:moveTo>
                <a:lnTo>
                  <a:pt x="1736" y="4324"/>
                </a:lnTo>
                <a:lnTo>
                  <a:pt x="1739" y="4324"/>
                </a:lnTo>
                <a:lnTo>
                  <a:pt x="3315" y="0"/>
                </a:lnTo>
                <a:lnTo>
                  <a:pt x="3311" y="0"/>
                </a:lnTo>
                <a:close/>
                <a:moveTo>
                  <a:pt x="3363" y="0"/>
                </a:moveTo>
                <a:lnTo>
                  <a:pt x="1787" y="4324"/>
                </a:lnTo>
                <a:lnTo>
                  <a:pt x="1790" y="4324"/>
                </a:lnTo>
                <a:lnTo>
                  <a:pt x="3366" y="0"/>
                </a:lnTo>
                <a:lnTo>
                  <a:pt x="3363" y="0"/>
                </a:lnTo>
                <a:close/>
                <a:moveTo>
                  <a:pt x="3414" y="0"/>
                </a:moveTo>
                <a:lnTo>
                  <a:pt x="1838" y="4324"/>
                </a:lnTo>
                <a:lnTo>
                  <a:pt x="1841" y="4324"/>
                </a:lnTo>
                <a:lnTo>
                  <a:pt x="3417" y="0"/>
                </a:lnTo>
                <a:lnTo>
                  <a:pt x="3414" y="0"/>
                </a:lnTo>
                <a:close/>
                <a:moveTo>
                  <a:pt x="3465" y="0"/>
                </a:moveTo>
                <a:lnTo>
                  <a:pt x="1889" y="4324"/>
                </a:lnTo>
                <a:lnTo>
                  <a:pt x="1892" y="4324"/>
                </a:lnTo>
                <a:lnTo>
                  <a:pt x="3468" y="0"/>
                </a:lnTo>
                <a:lnTo>
                  <a:pt x="3465" y="0"/>
                </a:lnTo>
                <a:close/>
                <a:moveTo>
                  <a:pt x="3516" y="0"/>
                </a:moveTo>
                <a:lnTo>
                  <a:pt x="1939" y="4324"/>
                </a:lnTo>
                <a:lnTo>
                  <a:pt x="1942" y="4324"/>
                </a:lnTo>
                <a:lnTo>
                  <a:pt x="3519" y="0"/>
                </a:lnTo>
                <a:lnTo>
                  <a:pt x="3516" y="0"/>
                </a:lnTo>
                <a:close/>
                <a:moveTo>
                  <a:pt x="3567" y="0"/>
                </a:moveTo>
                <a:lnTo>
                  <a:pt x="1990" y="4324"/>
                </a:lnTo>
                <a:lnTo>
                  <a:pt x="1993" y="4324"/>
                </a:lnTo>
                <a:lnTo>
                  <a:pt x="3570" y="0"/>
                </a:lnTo>
                <a:lnTo>
                  <a:pt x="3567" y="0"/>
                </a:lnTo>
                <a:close/>
                <a:moveTo>
                  <a:pt x="3618" y="0"/>
                </a:moveTo>
                <a:lnTo>
                  <a:pt x="2041" y="4324"/>
                </a:lnTo>
                <a:lnTo>
                  <a:pt x="2045" y="4324"/>
                </a:lnTo>
                <a:lnTo>
                  <a:pt x="3621" y="0"/>
                </a:lnTo>
                <a:lnTo>
                  <a:pt x="3618" y="0"/>
                </a:lnTo>
                <a:close/>
                <a:moveTo>
                  <a:pt x="3669" y="0"/>
                </a:moveTo>
                <a:lnTo>
                  <a:pt x="2092" y="4324"/>
                </a:lnTo>
                <a:lnTo>
                  <a:pt x="2096" y="4324"/>
                </a:lnTo>
                <a:lnTo>
                  <a:pt x="3672" y="0"/>
                </a:lnTo>
                <a:lnTo>
                  <a:pt x="3669" y="0"/>
                </a:lnTo>
                <a:close/>
                <a:moveTo>
                  <a:pt x="3720" y="0"/>
                </a:moveTo>
                <a:lnTo>
                  <a:pt x="2143" y="4324"/>
                </a:lnTo>
                <a:lnTo>
                  <a:pt x="2147" y="4324"/>
                </a:lnTo>
                <a:lnTo>
                  <a:pt x="3724" y="0"/>
                </a:lnTo>
                <a:lnTo>
                  <a:pt x="3720" y="0"/>
                </a:lnTo>
                <a:close/>
                <a:moveTo>
                  <a:pt x="3771" y="0"/>
                </a:moveTo>
                <a:lnTo>
                  <a:pt x="2194" y="4324"/>
                </a:lnTo>
                <a:lnTo>
                  <a:pt x="2198" y="4324"/>
                </a:lnTo>
                <a:lnTo>
                  <a:pt x="3775" y="0"/>
                </a:lnTo>
                <a:lnTo>
                  <a:pt x="3771" y="0"/>
                </a:lnTo>
                <a:close/>
                <a:moveTo>
                  <a:pt x="3822" y="0"/>
                </a:moveTo>
                <a:lnTo>
                  <a:pt x="2245" y="4324"/>
                </a:lnTo>
                <a:lnTo>
                  <a:pt x="2249" y="4324"/>
                </a:lnTo>
                <a:lnTo>
                  <a:pt x="3826" y="0"/>
                </a:lnTo>
                <a:lnTo>
                  <a:pt x="3822" y="0"/>
                </a:lnTo>
                <a:close/>
                <a:moveTo>
                  <a:pt x="3873" y="0"/>
                </a:moveTo>
                <a:lnTo>
                  <a:pt x="2297" y="4324"/>
                </a:lnTo>
                <a:lnTo>
                  <a:pt x="2300" y="4324"/>
                </a:lnTo>
                <a:lnTo>
                  <a:pt x="3877" y="0"/>
                </a:lnTo>
                <a:lnTo>
                  <a:pt x="3873" y="0"/>
                </a:lnTo>
                <a:close/>
                <a:moveTo>
                  <a:pt x="3924" y="0"/>
                </a:moveTo>
                <a:lnTo>
                  <a:pt x="2348" y="4324"/>
                </a:lnTo>
                <a:lnTo>
                  <a:pt x="2351" y="4324"/>
                </a:lnTo>
                <a:lnTo>
                  <a:pt x="3928" y="0"/>
                </a:lnTo>
                <a:lnTo>
                  <a:pt x="3924" y="0"/>
                </a:lnTo>
                <a:close/>
                <a:moveTo>
                  <a:pt x="3975" y="0"/>
                </a:moveTo>
                <a:lnTo>
                  <a:pt x="2399" y="4324"/>
                </a:lnTo>
                <a:lnTo>
                  <a:pt x="2402" y="4324"/>
                </a:lnTo>
                <a:lnTo>
                  <a:pt x="3979" y="0"/>
                </a:lnTo>
                <a:lnTo>
                  <a:pt x="3975" y="0"/>
                </a:lnTo>
                <a:close/>
                <a:moveTo>
                  <a:pt x="4027" y="0"/>
                </a:moveTo>
                <a:lnTo>
                  <a:pt x="2450" y="4324"/>
                </a:lnTo>
                <a:lnTo>
                  <a:pt x="2453" y="4324"/>
                </a:lnTo>
                <a:lnTo>
                  <a:pt x="4030" y="0"/>
                </a:lnTo>
                <a:lnTo>
                  <a:pt x="4027" y="0"/>
                </a:lnTo>
                <a:close/>
                <a:moveTo>
                  <a:pt x="4078" y="0"/>
                </a:moveTo>
                <a:lnTo>
                  <a:pt x="2501" y="4324"/>
                </a:lnTo>
                <a:lnTo>
                  <a:pt x="2504" y="4324"/>
                </a:lnTo>
                <a:lnTo>
                  <a:pt x="4081" y="0"/>
                </a:lnTo>
                <a:lnTo>
                  <a:pt x="4078" y="0"/>
                </a:lnTo>
                <a:close/>
                <a:moveTo>
                  <a:pt x="4129" y="0"/>
                </a:moveTo>
                <a:lnTo>
                  <a:pt x="2552" y="4324"/>
                </a:lnTo>
                <a:lnTo>
                  <a:pt x="2555" y="4324"/>
                </a:lnTo>
                <a:lnTo>
                  <a:pt x="4132" y="0"/>
                </a:lnTo>
                <a:lnTo>
                  <a:pt x="4129" y="0"/>
                </a:lnTo>
                <a:close/>
                <a:moveTo>
                  <a:pt x="4180" y="0"/>
                </a:moveTo>
                <a:lnTo>
                  <a:pt x="2603" y="4324"/>
                </a:lnTo>
                <a:lnTo>
                  <a:pt x="2606" y="4324"/>
                </a:lnTo>
                <a:lnTo>
                  <a:pt x="4183" y="0"/>
                </a:lnTo>
                <a:lnTo>
                  <a:pt x="4180" y="0"/>
                </a:lnTo>
                <a:close/>
                <a:moveTo>
                  <a:pt x="4231" y="0"/>
                </a:moveTo>
                <a:lnTo>
                  <a:pt x="2654" y="4324"/>
                </a:lnTo>
                <a:lnTo>
                  <a:pt x="2658" y="4324"/>
                </a:lnTo>
                <a:lnTo>
                  <a:pt x="4234" y="0"/>
                </a:lnTo>
                <a:lnTo>
                  <a:pt x="4231" y="0"/>
                </a:lnTo>
                <a:close/>
                <a:moveTo>
                  <a:pt x="554" y="0"/>
                </a:moveTo>
                <a:lnTo>
                  <a:pt x="0" y="1519"/>
                </a:lnTo>
                <a:lnTo>
                  <a:pt x="0" y="1529"/>
                </a:lnTo>
                <a:lnTo>
                  <a:pt x="558" y="0"/>
                </a:lnTo>
                <a:lnTo>
                  <a:pt x="554" y="0"/>
                </a:lnTo>
                <a:close/>
                <a:moveTo>
                  <a:pt x="605" y="0"/>
                </a:moveTo>
                <a:lnTo>
                  <a:pt x="0" y="1660"/>
                </a:lnTo>
                <a:lnTo>
                  <a:pt x="0" y="1670"/>
                </a:lnTo>
                <a:lnTo>
                  <a:pt x="609" y="0"/>
                </a:lnTo>
                <a:lnTo>
                  <a:pt x="605" y="0"/>
                </a:lnTo>
                <a:close/>
                <a:moveTo>
                  <a:pt x="656" y="0"/>
                </a:moveTo>
                <a:lnTo>
                  <a:pt x="0" y="1800"/>
                </a:lnTo>
                <a:lnTo>
                  <a:pt x="0" y="1810"/>
                </a:lnTo>
                <a:lnTo>
                  <a:pt x="660" y="0"/>
                </a:lnTo>
                <a:lnTo>
                  <a:pt x="656" y="0"/>
                </a:lnTo>
                <a:close/>
                <a:moveTo>
                  <a:pt x="707" y="0"/>
                </a:moveTo>
                <a:lnTo>
                  <a:pt x="0" y="1940"/>
                </a:lnTo>
                <a:lnTo>
                  <a:pt x="0" y="1950"/>
                </a:lnTo>
                <a:lnTo>
                  <a:pt x="711" y="0"/>
                </a:lnTo>
                <a:lnTo>
                  <a:pt x="707" y="0"/>
                </a:lnTo>
                <a:close/>
                <a:moveTo>
                  <a:pt x="758" y="0"/>
                </a:moveTo>
                <a:lnTo>
                  <a:pt x="0" y="2080"/>
                </a:lnTo>
                <a:lnTo>
                  <a:pt x="0" y="2089"/>
                </a:lnTo>
                <a:lnTo>
                  <a:pt x="762" y="0"/>
                </a:lnTo>
                <a:lnTo>
                  <a:pt x="758" y="0"/>
                </a:lnTo>
                <a:close/>
                <a:moveTo>
                  <a:pt x="810" y="0"/>
                </a:moveTo>
                <a:lnTo>
                  <a:pt x="0" y="2220"/>
                </a:lnTo>
                <a:lnTo>
                  <a:pt x="0" y="2229"/>
                </a:lnTo>
                <a:lnTo>
                  <a:pt x="813" y="0"/>
                </a:lnTo>
                <a:lnTo>
                  <a:pt x="810" y="0"/>
                </a:lnTo>
                <a:close/>
                <a:moveTo>
                  <a:pt x="861" y="0"/>
                </a:moveTo>
                <a:lnTo>
                  <a:pt x="0" y="2360"/>
                </a:lnTo>
                <a:lnTo>
                  <a:pt x="0" y="2369"/>
                </a:lnTo>
                <a:lnTo>
                  <a:pt x="864" y="0"/>
                </a:lnTo>
                <a:lnTo>
                  <a:pt x="861" y="0"/>
                </a:lnTo>
                <a:close/>
                <a:moveTo>
                  <a:pt x="912" y="0"/>
                </a:moveTo>
                <a:lnTo>
                  <a:pt x="0" y="2500"/>
                </a:lnTo>
                <a:lnTo>
                  <a:pt x="0" y="2509"/>
                </a:lnTo>
                <a:lnTo>
                  <a:pt x="915" y="0"/>
                </a:lnTo>
                <a:lnTo>
                  <a:pt x="912" y="0"/>
                </a:lnTo>
                <a:close/>
                <a:moveTo>
                  <a:pt x="963" y="0"/>
                </a:moveTo>
                <a:lnTo>
                  <a:pt x="0" y="2640"/>
                </a:lnTo>
                <a:lnTo>
                  <a:pt x="0" y="2649"/>
                </a:lnTo>
                <a:lnTo>
                  <a:pt x="966" y="0"/>
                </a:lnTo>
                <a:lnTo>
                  <a:pt x="963" y="0"/>
                </a:lnTo>
                <a:close/>
                <a:moveTo>
                  <a:pt x="1014" y="0"/>
                </a:moveTo>
                <a:lnTo>
                  <a:pt x="0" y="2781"/>
                </a:lnTo>
                <a:lnTo>
                  <a:pt x="0" y="2790"/>
                </a:lnTo>
                <a:lnTo>
                  <a:pt x="1017" y="0"/>
                </a:lnTo>
                <a:lnTo>
                  <a:pt x="1014" y="0"/>
                </a:lnTo>
                <a:close/>
                <a:moveTo>
                  <a:pt x="1065" y="0"/>
                </a:moveTo>
                <a:lnTo>
                  <a:pt x="0" y="2921"/>
                </a:lnTo>
                <a:lnTo>
                  <a:pt x="0" y="2930"/>
                </a:lnTo>
                <a:lnTo>
                  <a:pt x="1068" y="0"/>
                </a:lnTo>
                <a:lnTo>
                  <a:pt x="1065" y="0"/>
                </a:lnTo>
                <a:close/>
                <a:moveTo>
                  <a:pt x="1116" y="0"/>
                </a:moveTo>
                <a:lnTo>
                  <a:pt x="0" y="3061"/>
                </a:lnTo>
                <a:lnTo>
                  <a:pt x="0" y="3070"/>
                </a:lnTo>
                <a:lnTo>
                  <a:pt x="1119" y="0"/>
                </a:lnTo>
                <a:lnTo>
                  <a:pt x="1116" y="0"/>
                </a:lnTo>
                <a:close/>
                <a:moveTo>
                  <a:pt x="1167" y="0"/>
                </a:moveTo>
                <a:lnTo>
                  <a:pt x="0" y="3201"/>
                </a:lnTo>
                <a:lnTo>
                  <a:pt x="0" y="3210"/>
                </a:lnTo>
                <a:lnTo>
                  <a:pt x="1171" y="0"/>
                </a:lnTo>
                <a:lnTo>
                  <a:pt x="1167" y="0"/>
                </a:lnTo>
                <a:close/>
                <a:moveTo>
                  <a:pt x="1218" y="0"/>
                </a:moveTo>
                <a:lnTo>
                  <a:pt x="0" y="3341"/>
                </a:lnTo>
                <a:lnTo>
                  <a:pt x="0" y="3350"/>
                </a:lnTo>
                <a:lnTo>
                  <a:pt x="1222" y="0"/>
                </a:lnTo>
                <a:lnTo>
                  <a:pt x="1218" y="0"/>
                </a:lnTo>
                <a:close/>
                <a:moveTo>
                  <a:pt x="1269" y="0"/>
                </a:moveTo>
                <a:lnTo>
                  <a:pt x="0" y="3481"/>
                </a:lnTo>
                <a:lnTo>
                  <a:pt x="0" y="3490"/>
                </a:lnTo>
                <a:lnTo>
                  <a:pt x="1273" y="0"/>
                </a:lnTo>
                <a:lnTo>
                  <a:pt x="1269" y="0"/>
                </a:lnTo>
                <a:close/>
                <a:moveTo>
                  <a:pt x="1320" y="0"/>
                </a:moveTo>
                <a:lnTo>
                  <a:pt x="0" y="3620"/>
                </a:lnTo>
                <a:lnTo>
                  <a:pt x="0" y="3630"/>
                </a:lnTo>
                <a:lnTo>
                  <a:pt x="1324" y="0"/>
                </a:lnTo>
                <a:lnTo>
                  <a:pt x="1320" y="0"/>
                </a:lnTo>
                <a:close/>
                <a:moveTo>
                  <a:pt x="1371" y="0"/>
                </a:moveTo>
                <a:lnTo>
                  <a:pt x="0" y="3760"/>
                </a:lnTo>
                <a:lnTo>
                  <a:pt x="0" y="3770"/>
                </a:lnTo>
                <a:lnTo>
                  <a:pt x="1375" y="0"/>
                </a:lnTo>
                <a:lnTo>
                  <a:pt x="1371" y="0"/>
                </a:lnTo>
                <a:close/>
                <a:moveTo>
                  <a:pt x="1423" y="0"/>
                </a:moveTo>
                <a:lnTo>
                  <a:pt x="0" y="3901"/>
                </a:lnTo>
                <a:lnTo>
                  <a:pt x="0" y="3911"/>
                </a:lnTo>
                <a:lnTo>
                  <a:pt x="1426" y="0"/>
                </a:lnTo>
                <a:lnTo>
                  <a:pt x="1423" y="0"/>
                </a:lnTo>
                <a:close/>
                <a:moveTo>
                  <a:pt x="1474" y="0"/>
                </a:moveTo>
                <a:lnTo>
                  <a:pt x="0" y="4041"/>
                </a:lnTo>
                <a:lnTo>
                  <a:pt x="0" y="4051"/>
                </a:lnTo>
                <a:lnTo>
                  <a:pt x="1477" y="0"/>
                </a:lnTo>
                <a:lnTo>
                  <a:pt x="1474" y="0"/>
                </a:lnTo>
                <a:close/>
                <a:moveTo>
                  <a:pt x="1525" y="0"/>
                </a:moveTo>
                <a:lnTo>
                  <a:pt x="0" y="4181"/>
                </a:lnTo>
                <a:lnTo>
                  <a:pt x="0" y="4191"/>
                </a:lnTo>
                <a:lnTo>
                  <a:pt x="1528" y="0"/>
                </a:lnTo>
                <a:lnTo>
                  <a:pt x="1525" y="0"/>
                </a:lnTo>
                <a:close/>
                <a:moveTo>
                  <a:pt x="1576" y="0"/>
                </a:moveTo>
                <a:lnTo>
                  <a:pt x="0" y="4321"/>
                </a:lnTo>
                <a:lnTo>
                  <a:pt x="0" y="4324"/>
                </a:lnTo>
                <a:lnTo>
                  <a:pt x="2" y="4324"/>
                </a:lnTo>
                <a:lnTo>
                  <a:pt x="1579" y="0"/>
                </a:lnTo>
                <a:lnTo>
                  <a:pt x="1576" y="0"/>
                </a:lnTo>
                <a:close/>
                <a:moveTo>
                  <a:pt x="1627" y="0"/>
                </a:moveTo>
                <a:lnTo>
                  <a:pt x="50" y="4324"/>
                </a:lnTo>
                <a:lnTo>
                  <a:pt x="53" y="4324"/>
                </a:lnTo>
                <a:lnTo>
                  <a:pt x="1630" y="0"/>
                </a:lnTo>
                <a:lnTo>
                  <a:pt x="1627" y="0"/>
                </a:lnTo>
                <a:close/>
                <a:moveTo>
                  <a:pt x="1678" y="0"/>
                </a:moveTo>
                <a:lnTo>
                  <a:pt x="101" y="4324"/>
                </a:lnTo>
                <a:lnTo>
                  <a:pt x="105" y="4324"/>
                </a:lnTo>
                <a:lnTo>
                  <a:pt x="1681" y="0"/>
                </a:lnTo>
                <a:lnTo>
                  <a:pt x="1678" y="0"/>
                </a:lnTo>
                <a:close/>
                <a:moveTo>
                  <a:pt x="1729" y="0"/>
                </a:moveTo>
                <a:lnTo>
                  <a:pt x="152" y="4324"/>
                </a:lnTo>
                <a:lnTo>
                  <a:pt x="156" y="4324"/>
                </a:lnTo>
                <a:lnTo>
                  <a:pt x="1732" y="0"/>
                </a:lnTo>
                <a:lnTo>
                  <a:pt x="1729" y="0"/>
                </a:lnTo>
                <a:close/>
                <a:moveTo>
                  <a:pt x="1780" y="0"/>
                </a:moveTo>
                <a:lnTo>
                  <a:pt x="203" y="4324"/>
                </a:lnTo>
                <a:lnTo>
                  <a:pt x="207" y="4324"/>
                </a:lnTo>
                <a:lnTo>
                  <a:pt x="1783" y="0"/>
                </a:lnTo>
                <a:lnTo>
                  <a:pt x="1780" y="0"/>
                </a:lnTo>
                <a:close/>
                <a:moveTo>
                  <a:pt x="1831" y="0"/>
                </a:moveTo>
                <a:lnTo>
                  <a:pt x="254" y="4324"/>
                </a:lnTo>
                <a:lnTo>
                  <a:pt x="258" y="4324"/>
                </a:lnTo>
                <a:lnTo>
                  <a:pt x="1835" y="0"/>
                </a:lnTo>
                <a:lnTo>
                  <a:pt x="1831" y="0"/>
                </a:lnTo>
                <a:close/>
                <a:moveTo>
                  <a:pt x="1882" y="0"/>
                </a:moveTo>
                <a:lnTo>
                  <a:pt x="305" y="4324"/>
                </a:lnTo>
                <a:lnTo>
                  <a:pt x="309" y="4324"/>
                </a:lnTo>
                <a:lnTo>
                  <a:pt x="1886" y="0"/>
                </a:lnTo>
                <a:lnTo>
                  <a:pt x="1882" y="0"/>
                </a:lnTo>
                <a:close/>
                <a:moveTo>
                  <a:pt x="1932" y="0"/>
                </a:moveTo>
                <a:lnTo>
                  <a:pt x="357" y="4324"/>
                </a:lnTo>
                <a:lnTo>
                  <a:pt x="360" y="4324"/>
                </a:lnTo>
                <a:lnTo>
                  <a:pt x="1936" y="0"/>
                </a:lnTo>
                <a:lnTo>
                  <a:pt x="1932" y="0"/>
                </a:lnTo>
                <a:close/>
                <a:moveTo>
                  <a:pt x="6631" y="0"/>
                </a:moveTo>
                <a:lnTo>
                  <a:pt x="5055" y="4324"/>
                </a:lnTo>
                <a:lnTo>
                  <a:pt x="5058" y="4324"/>
                </a:lnTo>
                <a:lnTo>
                  <a:pt x="6634" y="0"/>
                </a:lnTo>
                <a:lnTo>
                  <a:pt x="6631" y="0"/>
                </a:lnTo>
                <a:close/>
                <a:moveTo>
                  <a:pt x="6580" y="0"/>
                </a:moveTo>
                <a:lnTo>
                  <a:pt x="5004" y="4324"/>
                </a:lnTo>
                <a:lnTo>
                  <a:pt x="5007" y="4324"/>
                </a:lnTo>
                <a:lnTo>
                  <a:pt x="6583" y="0"/>
                </a:lnTo>
                <a:lnTo>
                  <a:pt x="6580" y="0"/>
                </a:lnTo>
                <a:close/>
                <a:moveTo>
                  <a:pt x="6682" y="0"/>
                </a:moveTo>
                <a:lnTo>
                  <a:pt x="5106" y="4324"/>
                </a:lnTo>
                <a:lnTo>
                  <a:pt x="5109" y="4324"/>
                </a:lnTo>
                <a:lnTo>
                  <a:pt x="6685" y="0"/>
                </a:lnTo>
                <a:lnTo>
                  <a:pt x="6682" y="0"/>
                </a:lnTo>
                <a:close/>
                <a:moveTo>
                  <a:pt x="6733" y="0"/>
                </a:moveTo>
                <a:lnTo>
                  <a:pt x="5157" y="4324"/>
                </a:lnTo>
                <a:lnTo>
                  <a:pt x="5160" y="4324"/>
                </a:lnTo>
                <a:lnTo>
                  <a:pt x="6736" y="0"/>
                </a:lnTo>
                <a:lnTo>
                  <a:pt x="6733" y="0"/>
                </a:lnTo>
                <a:close/>
                <a:moveTo>
                  <a:pt x="6784" y="0"/>
                </a:moveTo>
                <a:lnTo>
                  <a:pt x="5208" y="4324"/>
                </a:lnTo>
                <a:lnTo>
                  <a:pt x="5211" y="4324"/>
                </a:lnTo>
                <a:lnTo>
                  <a:pt x="6787" y="0"/>
                </a:lnTo>
                <a:lnTo>
                  <a:pt x="6784" y="0"/>
                </a:lnTo>
                <a:close/>
                <a:moveTo>
                  <a:pt x="6835" y="0"/>
                </a:moveTo>
                <a:lnTo>
                  <a:pt x="5259" y="4324"/>
                </a:lnTo>
                <a:lnTo>
                  <a:pt x="5263" y="4324"/>
                </a:lnTo>
                <a:lnTo>
                  <a:pt x="6838" y="0"/>
                </a:lnTo>
                <a:lnTo>
                  <a:pt x="6835" y="0"/>
                </a:lnTo>
                <a:close/>
                <a:moveTo>
                  <a:pt x="6886" y="0"/>
                </a:moveTo>
                <a:lnTo>
                  <a:pt x="5310" y="4324"/>
                </a:lnTo>
                <a:lnTo>
                  <a:pt x="5314" y="4324"/>
                </a:lnTo>
                <a:lnTo>
                  <a:pt x="6889" y="0"/>
                </a:lnTo>
                <a:lnTo>
                  <a:pt x="6886" y="0"/>
                </a:lnTo>
                <a:close/>
                <a:moveTo>
                  <a:pt x="6937" y="0"/>
                </a:moveTo>
                <a:lnTo>
                  <a:pt x="5361" y="4324"/>
                </a:lnTo>
                <a:lnTo>
                  <a:pt x="5365" y="4324"/>
                </a:lnTo>
                <a:lnTo>
                  <a:pt x="6940" y="0"/>
                </a:lnTo>
                <a:lnTo>
                  <a:pt x="6937" y="0"/>
                </a:lnTo>
                <a:close/>
                <a:moveTo>
                  <a:pt x="6988" y="0"/>
                </a:moveTo>
                <a:lnTo>
                  <a:pt x="5412" y="4324"/>
                </a:lnTo>
                <a:lnTo>
                  <a:pt x="5416" y="4324"/>
                </a:lnTo>
                <a:lnTo>
                  <a:pt x="6992" y="0"/>
                </a:lnTo>
                <a:lnTo>
                  <a:pt x="6988" y="0"/>
                </a:lnTo>
                <a:close/>
                <a:moveTo>
                  <a:pt x="7039" y="0"/>
                </a:moveTo>
                <a:lnTo>
                  <a:pt x="5463" y="4324"/>
                </a:lnTo>
                <a:lnTo>
                  <a:pt x="5467" y="4324"/>
                </a:lnTo>
                <a:lnTo>
                  <a:pt x="7043" y="0"/>
                </a:lnTo>
                <a:lnTo>
                  <a:pt x="7039" y="0"/>
                </a:lnTo>
                <a:close/>
                <a:moveTo>
                  <a:pt x="7090" y="0"/>
                </a:moveTo>
                <a:lnTo>
                  <a:pt x="5515" y="4324"/>
                </a:lnTo>
                <a:lnTo>
                  <a:pt x="5518" y="4324"/>
                </a:lnTo>
                <a:lnTo>
                  <a:pt x="7094" y="0"/>
                </a:lnTo>
                <a:lnTo>
                  <a:pt x="7090" y="0"/>
                </a:lnTo>
                <a:close/>
                <a:moveTo>
                  <a:pt x="7141" y="0"/>
                </a:moveTo>
                <a:lnTo>
                  <a:pt x="5566" y="4324"/>
                </a:lnTo>
                <a:lnTo>
                  <a:pt x="5569" y="4324"/>
                </a:lnTo>
                <a:lnTo>
                  <a:pt x="7145" y="0"/>
                </a:lnTo>
                <a:lnTo>
                  <a:pt x="7141" y="0"/>
                </a:lnTo>
                <a:close/>
                <a:moveTo>
                  <a:pt x="7192" y="0"/>
                </a:moveTo>
                <a:lnTo>
                  <a:pt x="5617" y="4324"/>
                </a:lnTo>
                <a:lnTo>
                  <a:pt x="5620" y="4324"/>
                </a:lnTo>
                <a:lnTo>
                  <a:pt x="7196" y="0"/>
                </a:lnTo>
                <a:lnTo>
                  <a:pt x="7192" y="0"/>
                </a:lnTo>
                <a:close/>
                <a:moveTo>
                  <a:pt x="7244" y="0"/>
                </a:moveTo>
                <a:lnTo>
                  <a:pt x="5668" y="4324"/>
                </a:lnTo>
                <a:lnTo>
                  <a:pt x="5671" y="4324"/>
                </a:lnTo>
                <a:lnTo>
                  <a:pt x="7247" y="0"/>
                </a:lnTo>
                <a:lnTo>
                  <a:pt x="7244" y="0"/>
                </a:lnTo>
                <a:close/>
                <a:moveTo>
                  <a:pt x="7295" y="0"/>
                </a:moveTo>
                <a:lnTo>
                  <a:pt x="5719" y="4324"/>
                </a:lnTo>
                <a:lnTo>
                  <a:pt x="5722" y="4324"/>
                </a:lnTo>
                <a:lnTo>
                  <a:pt x="7298" y="0"/>
                </a:lnTo>
                <a:lnTo>
                  <a:pt x="7295" y="0"/>
                </a:lnTo>
                <a:close/>
                <a:moveTo>
                  <a:pt x="7346" y="0"/>
                </a:moveTo>
                <a:lnTo>
                  <a:pt x="5769" y="4324"/>
                </a:lnTo>
                <a:lnTo>
                  <a:pt x="5772" y="4324"/>
                </a:lnTo>
                <a:lnTo>
                  <a:pt x="7349" y="0"/>
                </a:lnTo>
                <a:lnTo>
                  <a:pt x="7346" y="0"/>
                </a:lnTo>
                <a:close/>
                <a:moveTo>
                  <a:pt x="7397" y="0"/>
                </a:moveTo>
                <a:lnTo>
                  <a:pt x="5820" y="4324"/>
                </a:lnTo>
                <a:lnTo>
                  <a:pt x="5823" y="4324"/>
                </a:lnTo>
                <a:lnTo>
                  <a:pt x="7400" y="0"/>
                </a:lnTo>
                <a:lnTo>
                  <a:pt x="7397" y="0"/>
                </a:lnTo>
                <a:close/>
                <a:moveTo>
                  <a:pt x="7448" y="0"/>
                </a:moveTo>
                <a:lnTo>
                  <a:pt x="5871" y="4324"/>
                </a:lnTo>
                <a:lnTo>
                  <a:pt x="5874" y="4324"/>
                </a:lnTo>
                <a:lnTo>
                  <a:pt x="7451" y="0"/>
                </a:lnTo>
                <a:lnTo>
                  <a:pt x="7448" y="0"/>
                </a:lnTo>
                <a:close/>
                <a:moveTo>
                  <a:pt x="7499" y="0"/>
                </a:moveTo>
                <a:lnTo>
                  <a:pt x="5922" y="4324"/>
                </a:lnTo>
                <a:lnTo>
                  <a:pt x="5926" y="4324"/>
                </a:lnTo>
                <a:lnTo>
                  <a:pt x="7502" y="0"/>
                </a:lnTo>
                <a:lnTo>
                  <a:pt x="7499" y="0"/>
                </a:lnTo>
                <a:close/>
                <a:moveTo>
                  <a:pt x="7550" y="0"/>
                </a:moveTo>
                <a:lnTo>
                  <a:pt x="5973" y="4324"/>
                </a:lnTo>
                <a:lnTo>
                  <a:pt x="5977" y="4324"/>
                </a:lnTo>
                <a:lnTo>
                  <a:pt x="7553" y="0"/>
                </a:lnTo>
                <a:lnTo>
                  <a:pt x="7550" y="0"/>
                </a:lnTo>
                <a:close/>
                <a:moveTo>
                  <a:pt x="7601" y="0"/>
                </a:moveTo>
                <a:lnTo>
                  <a:pt x="6024" y="4324"/>
                </a:lnTo>
                <a:lnTo>
                  <a:pt x="6028" y="4324"/>
                </a:lnTo>
                <a:lnTo>
                  <a:pt x="7605" y="0"/>
                </a:lnTo>
                <a:lnTo>
                  <a:pt x="7601" y="0"/>
                </a:lnTo>
                <a:close/>
                <a:moveTo>
                  <a:pt x="7652" y="0"/>
                </a:moveTo>
                <a:lnTo>
                  <a:pt x="6075" y="4324"/>
                </a:lnTo>
                <a:lnTo>
                  <a:pt x="6079" y="4324"/>
                </a:lnTo>
                <a:lnTo>
                  <a:pt x="7656" y="0"/>
                </a:lnTo>
                <a:lnTo>
                  <a:pt x="7652" y="0"/>
                </a:lnTo>
                <a:close/>
                <a:moveTo>
                  <a:pt x="6126" y="4324"/>
                </a:moveTo>
                <a:lnTo>
                  <a:pt x="6130" y="4324"/>
                </a:lnTo>
                <a:lnTo>
                  <a:pt x="7678" y="79"/>
                </a:lnTo>
                <a:lnTo>
                  <a:pt x="7678" y="69"/>
                </a:lnTo>
                <a:lnTo>
                  <a:pt x="6126" y="4324"/>
                </a:lnTo>
                <a:close/>
                <a:moveTo>
                  <a:pt x="6181" y="4324"/>
                </a:moveTo>
                <a:lnTo>
                  <a:pt x="7678" y="219"/>
                </a:lnTo>
                <a:lnTo>
                  <a:pt x="7678" y="209"/>
                </a:lnTo>
                <a:lnTo>
                  <a:pt x="6178" y="4324"/>
                </a:lnTo>
                <a:lnTo>
                  <a:pt x="6181" y="4324"/>
                </a:lnTo>
                <a:close/>
                <a:moveTo>
                  <a:pt x="6232" y="4324"/>
                </a:moveTo>
                <a:lnTo>
                  <a:pt x="7678" y="358"/>
                </a:lnTo>
                <a:lnTo>
                  <a:pt x="7678" y="349"/>
                </a:lnTo>
                <a:lnTo>
                  <a:pt x="6229" y="4324"/>
                </a:lnTo>
                <a:lnTo>
                  <a:pt x="6232" y="4324"/>
                </a:lnTo>
                <a:close/>
                <a:moveTo>
                  <a:pt x="4333" y="0"/>
                </a:moveTo>
                <a:lnTo>
                  <a:pt x="2756" y="4324"/>
                </a:lnTo>
                <a:lnTo>
                  <a:pt x="2760" y="4324"/>
                </a:lnTo>
                <a:lnTo>
                  <a:pt x="4336" y="0"/>
                </a:lnTo>
                <a:lnTo>
                  <a:pt x="4333" y="0"/>
                </a:lnTo>
                <a:close/>
                <a:moveTo>
                  <a:pt x="4282" y="0"/>
                </a:moveTo>
                <a:lnTo>
                  <a:pt x="2705" y="4324"/>
                </a:lnTo>
                <a:lnTo>
                  <a:pt x="2709" y="4324"/>
                </a:lnTo>
                <a:lnTo>
                  <a:pt x="4285" y="0"/>
                </a:lnTo>
                <a:lnTo>
                  <a:pt x="4282" y="0"/>
                </a:lnTo>
                <a:close/>
                <a:moveTo>
                  <a:pt x="4384" y="0"/>
                </a:moveTo>
                <a:lnTo>
                  <a:pt x="2807" y="4324"/>
                </a:lnTo>
                <a:lnTo>
                  <a:pt x="2811" y="4324"/>
                </a:lnTo>
                <a:lnTo>
                  <a:pt x="4388" y="0"/>
                </a:lnTo>
                <a:lnTo>
                  <a:pt x="4384" y="0"/>
                </a:lnTo>
                <a:close/>
                <a:moveTo>
                  <a:pt x="4435" y="0"/>
                </a:moveTo>
                <a:lnTo>
                  <a:pt x="2858" y="4324"/>
                </a:lnTo>
                <a:lnTo>
                  <a:pt x="2862" y="4324"/>
                </a:lnTo>
                <a:lnTo>
                  <a:pt x="4439" y="0"/>
                </a:lnTo>
                <a:lnTo>
                  <a:pt x="4435" y="0"/>
                </a:lnTo>
                <a:close/>
                <a:moveTo>
                  <a:pt x="4486" y="0"/>
                </a:moveTo>
                <a:lnTo>
                  <a:pt x="2909" y="4324"/>
                </a:lnTo>
                <a:lnTo>
                  <a:pt x="2913" y="4324"/>
                </a:lnTo>
                <a:lnTo>
                  <a:pt x="4490" y="0"/>
                </a:lnTo>
                <a:lnTo>
                  <a:pt x="4486" y="0"/>
                </a:lnTo>
                <a:close/>
                <a:moveTo>
                  <a:pt x="4537" y="0"/>
                </a:moveTo>
                <a:lnTo>
                  <a:pt x="2961" y="4324"/>
                </a:lnTo>
                <a:lnTo>
                  <a:pt x="2964" y="4324"/>
                </a:lnTo>
                <a:lnTo>
                  <a:pt x="4541" y="0"/>
                </a:lnTo>
                <a:lnTo>
                  <a:pt x="4537" y="0"/>
                </a:lnTo>
                <a:close/>
                <a:moveTo>
                  <a:pt x="4588" y="0"/>
                </a:moveTo>
                <a:lnTo>
                  <a:pt x="3012" y="4324"/>
                </a:lnTo>
                <a:lnTo>
                  <a:pt x="3015" y="4324"/>
                </a:lnTo>
                <a:lnTo>
                  <a:pt x="4592" y="0"/>
                </a:lnTo>
                <a:lnTo>
                  <a:pt x="4588" y="0"/>
                </a:lnTo>
                <a:close/>
                <a:moveTo>
                  <a:pt x="4640" y="0"/>
                </a:moveTo>
                <a:lnTo>
                  <a:pt x="3063" y="4324"/>
                </a:lnTo>
                <a:lnTo>
                  <a:pt x="3066" y="4324"/>
                </a:lnTo>
                <a:lnTo>
                  <a:pt x="4643" y="0"/>
                </a:lnTo>
                <a:lnTo>
                  <a:pt x="4640" y="0"/>
                </a:lnTo>
                <a:close/>
                <a:moveTo>
                  <a:pt x="4691" y="0"/>
                </a:moveTo>
                <a:lnTo>
                  <a:pt x="3114" y="4324"/>
                </a:lnTo>
                <a:lnTo>
                  <a:pt x="3117" y="4324"/>
                </a:lnTo>
                <a:lnTo>
                  <a:pt x="4694" y="0"/>
                </a:lnTo>
                <a:lnTo>
                  <a:pt x="4691" y="0"/>
                </a:lnTo>
                <a:close/>
                <a:moveTo>
                  <a:pt x="4742" y="0"/>
                </a:moveTo>
                <a:lnTo>
                  <a:pt x="3165" y="4324"/>
                </a:lnTo>
                <a:lnTo>
                  <a:pt x="3168" y="4324"/>
                </a:lnTo>
                <a:lnTo>
                  <a:pt x="4745" y="0"/>
                </a:lnTo>
                <a:lnTo>
                  <a:pt x="4742" y="0"/>
                </a:lnTo>
                <a:close/>
                <a:moveTo>
                  <a:pt x="4793" y="0"/>
                </a:moveTo>
                <a:lnTo>
                  <a:pt x="3216" y="4324"/>
                </a:lnTo>
                <a:lnTo>
                  <a:pt x="3219" y="4324"/>
                </a:lnTo>
                <a:lnTo>
                  <a:pt x="4796" y="0"/>
                </a:lnTo>
                <a:lnTo>
                  <a:pt x="4793" y="0"/>
                </a:lnTo>
                <a:close/>
                <a:moveTo>
                  <a:pt x="4844" y="0"/>
                </a:moveTo>
                <a:lnTo>
                  <a:pt x="3267" y="4324"/>
                </a:lnTo>
                <a:lnTo>
                  <a:pt x="3270" y="4324"/>
                </a:lnTo>
                <a:lnTo>
                  <a:pt x="4847" y="0"/>
                </a:lnTo>
                <a:lnTo>
                  <a:pt x="4844" y="0"/>
                </a:lnTo>
                <a:close/>
                <a:moveTo>
                  <a:pt x="4895" y="0"/>
                </a:moveTo>
                <a:lnTo>
                  <a:pt x="3318" y="4324"/>
                </a:lnTo>
                <a:lnTo>
                  <a:pt x="3322" y="4324"/>
                </a:lnTo>
                <a:lnTo>
                  <a:pt x="4898" y="0"/>
                </a:lnTo>
                <a:lnTo>
                  <a:pt x="4895" y="0"/>
                </a:lnTo>
                <a:close/>
                <a:moveTo>
                  <a:pt x="4946" y="0"/>
                </a:moveTo>
                <a:lnTo>
                  <a:pt x="3369" y="4324"/>
                </a:lnTo>
                <a:lnTo>
                  <a:pt x="3373" y="4324"/>
                </a:lnTo>
                <a:lnTo>
                  <a:pt x="4949" y="0"/>
                </a:lnTo>
                <a:lnTo>
                  <a:pt x="4946" y="0"/>
                </a:lnTo>
                <a:close/>
                <a:moveTo>
                  <a:pt x="4997" y="0"/>
                </a:moveTo>
                <a:lnTo>
                  <a:pt x="3420" y="4324"/>
                </a:lnTo>
                <a:lnTo>
                  <a:pt x="3424" y="4324"/>
                </a:lnTo>
                <a:lnTo>
                  <a:pt x="5000" y="0"/>
                </a:lnTo>
                <a:lnTo>
                  <a:pt x="4997" y="0"/>
                </a:lnTo>
                <a:close/>
                <a:moveTo>
                  <a:pt x="5048" y="0"/>
                </a:moveTo>
                <a:lnTo>
                  <a:pt x="3471" y="4324"/>
                </a:lnTo>
                <a:lnTo>
                  <a:pt x="3475" y="4324"/>
                </a:lnTo>
                <a:lnTo>
                  <a:pt x="5052" y="0"/>
                </a:lnTo>
                <a:lnTo>
                  <a:pt x="5048" y="0"/>
                </a:lnTo>
                <a:close/>
                <a:moveTo>
                  <a:pt x="5099" y="0"/>
                </a:moveTo>
                <a:lnTo>
                  <a:pt x="3522" y="4324"/>
                </a:lnTo>
                <a:lnTo>
                  <a:pt x="3526" y="4324"/>
                </a:lnTo>
                <a:lnTo>
                  <a:pt x="5103" y="0"/>
                </a:lnTo>
                <a:lnTo>
                  <a:pt x="5099" y="0"/>
                </a:lnTo>
                <a:close/>
                <a:moveTo>
                  <a:pt x="5150" y="0"/>
                </a:moveTo>
                <a:lnTo>
                  <a:pt x="3574" y="4324"/>
                </a:lnTo>
                <a:lnTo>
                  <a:pt x="3577" y="4324"/>
                </a:lnTo>
                <a:lnTo>
                  <a:pt x="5154" y="0"/>
                </a:lnTo>
                <a:lnTo>
                  <a:pt x="5150" y="0"/>
                </a:lnTo>
                <a:close/>
                <a:moveTo>
                  <a:pt x="5201" y="0"/>
                </a:moveTo>
                <a:lnTo>
                  <a:pt x="3625" y="4324"/>
                </a:lnTo>
                <a:lnTo>
                  <a:pt x="3628" y="4324"/>
                </a:lnTo>
                <a:lnTo>
                  <a:pt x="5205" y="0"/>
                </a:lnTo>
                <a:lnTo>
                  <a:pt x="5201" y="0"/>
                </a:lnTo>
                <a:close/>
                <a:moveTo>
                  <a:pt x="5252" y="0"/>
                </a:moveTo>
                <a:lnTo>
                  <a:pt x="3676" y="4324"/>
                </a:lnTo>
                <a:lnTo>
                  <a:pt x="3679" y="4324"/>
                </a:lnTo>
                <a:lnTo>
                  <a:pt x="5256" y="0"/>
                </a:lnTo>
                <a:lnTo>
                  <a:pt x="5252" y="0"/>
                </a:lnTo>
                <a:close/>
                <a:moveTo>
                  <a:pt x="5304" y="0"/>
                </a:moveTo>
                <a:lnTo>
                  <a:pt x="3727" y="4324"/>
                </a:lnTo>
                <a:lnTo>
                  <a:pt x="3730" y="4324"/>
                </a:lnTo>
                <a:lnTo>
                  <a:pt x="5307" y="0"/>
                </a:lnTo>
                <a:lnTo>
                  <a:pt x="5304" y="0"/>
                </a:lnTo>
                <a:close/>
                <a:moveTo>
                  <a:pt x="5355" y="0"/>
                </a:moveTo>
                <a:lnTo>
                  <a:pt x="3778" y="4324"/>
                </a:lnTo>
                <a:lnTo>
                  <a:pt x="3781" y="4324"/>
                </a:lnTo>
                <a:lnTo>
                  <a:pt x="5358" y="0"/>
                </a:lnTo>
                <a:lnTo>
                  <a:pt x="5355" y="0"/>
                </a:lnTo>
                <a:close/>
                <a:moveTo>
                  <a:pt x="5406" y="0"/>
                </a:moveTo>
                <a:lnTo>
                  <a:pt x="3829" y="4324"/>
                </a:lnTo>
                <a:lnTo>
                  <a:pt x="3832" y="4324"/>
                </a:lnTo>
                <a:lnTo>
                  <a:pt x="5409" y="0"/>
                </a:lnTo>
                <a:lnTo>
                  <a:pt x="5406" y="0"/>
                </a:lnTo>
                <a:close/>
                <a:moveTo>
                  <a:pt x="5457" y="0"/>
                </a:moveTo>
                <a:lnTo>
                  <a:pt x="3880" y="4324"/>
                </a:lnTo>
                <a:lnTo>
                  <a:pt x="3883" y="4324"/>
                </a:lnTo>
                <a:lnTo>
                  <a:pt x="5460" y="0"/>
                </a:lnTo>
                <a:lnTo>
                  <a:pt x="5457" y="0"/>
                </a:lnTo>
                <a:close/>
                <a:moveTo>
                  <a:pt x="5508" y="0"/>
                </a:moveTo>
                <a:lnTo>
                  <a:pt x="3931" y="4324"/>
                </a:lnTo>
                <a:lnTo>
                  <a:pt x="3934" y="4324"/>
                </a:lnTo>
                <a:lnTo>
                  <a:pt x="5511" y="0"/>
                </a:lnTo>
                <a:lnTo>
                  <a:pt x="5508" y="0"/>
                </a:lnTo>
                <a:close/>
                <a:moveTo>
                  <a:pt x="5559" y="0"/>
                </a:moveTo>
                <a:lnTo>
                  <a:pt x="3982" y="4324"/>
                </a:lnTo>
                <a:lnTo>
                  <a:pt x="3986" y="4324"/>
                </a:lnTo>
                <a:lnTo>
                  <a:pt x="5562" y="0"/>
                </a:lnTo>
                <a:lnTo>
                  <a:pt x="5559" y="0"/>
                </a:lnTo>
                <a:close/>
                <a:moveTo>
                  <a:pt x="5610" y="0"/>
                </a:moveTo>
                <a:lnTo>
                  <a:pt x="4033" y="4324"/>
                </a:lnTo>
                <a:lnTo>
                  <a:pt x="4037" y="4324"/>
                </a:lnTo>
                <a:lnTo>
                  <a:pt x="5613" y="0"/>
                </a:lnTo>
                <a:lnTo>
                  <a:pt x="5610" y="0"/>
                </a:lnTo>
                <a:close/>
                <a:moveTo>
                  <a:pt x="5661" y="0"/>
                </a:moveTo>
                <a:lnTo>
                  <a:pt x="4084" y="4324"/>
                </a:lnTo>
                <a:lnTo>
                  <a:pt x="4088" y="4324"/>
                </a:lnTo>
                <a:lnTo>
                  <a:pt x="5665" y="0"/>
                </a:lnTo>
                <a:lnTo>
                  <a:pt x="5661" y="0"/>
                </a:lnTo>
                <a:close/>
                <a:moveTo>
                  <a:pt x="5712" y="0"/>
                </a:moveTo>
                <a:lnTo>
                  <a:pt x="4135" y="4324"/>
                </a:lnTo>
                <a:lnTo>
                  <a:pt x="4139" y="4324"/>
                </a:lnTo>
                <a:lnTo>
                  <a:pt x="5716" y="0"/>
                </a:lnTo>
                <a:lnTo>
                  <a:pt x="5712" y="0"/>
                </a:lnTo>
                <a:close/>
                <a:moveTo>
                  <a:pt x="5762" y="0"/>
                </a:moveTo>
                <a:lnTo>
                  <a:pt x="4186" y="4324"/>
                </a:lnTo>
                <a:lnTo>
                  <a:pt x="4190" y="4324"/>
                </a:lnTo>
                <a:lnTo>
                  <a:pt x="5766" y="0"/>
                </a:lnTo>
                <a:lnTo>
                  <a:pt x="5762" y="0"/>
                </a:lnTo>
                <a:close/>
                <a:moveTo>
                  <a:pt x="5813" y="0"/>
                </a:moveTo>
                <a:lnTo>
                  <a:pt x="4238" y="4324"/>
                </a:lnTo>
                <a:lnTo>
                  <a:pt x="4241" y="4324"/>
                </a:lnTo>
                <a:lnTo>
                  <a:pt x="5817" y="0"/>
                </a:lnTo>
                <a:lnTo>
                  <a:pt x="5813" y="0"/>
                </a:lnTo>
                <a:close/>
                <a:moveTo>
                  <a:pt x="5864" y="0"/>
                </a:moveTo>
                <a:lnTo>
                  <a:pt x="4289" y="4324"/>
                </a:lnTo>
                <a:lnTo>
                  <a:pt x="4292" y="4324"/>
                </a:lnTo>
                <a:lnTo>
                  <a:pt x="5868" y="0"/>
                </a:lnTo>
                <a:lnTo>
                  <a:pt x="5864" y="0"/>
                </a:lnTo>
                <a:close/>
                <a:moveTo>
                  <a:pt x="5915" y="0"/>
                </a:moveTo>
                <a:lnTo>
                  <a:pt x="4340" y="4324"/>
                </a:lnTo>
                <a:lnTo>
                  <a:pt x="4343" y="4324"/>
                </a:lnTo>
                <a:lnTo>
                  <a:pt x="5919" y="0"/>
                </a:lnTo>
                <a:lnTo>
                  <a:pt x="5915" y="0"/>
                </a:lnTo>
                <a:close/>
                <a:moveTo>
                  <a:pt x="5967" y="0"/>
                </a:moveTo>
                <a:lnTo>
                  <a:pt x="4391" y="4324"/>
                </a:lnTo>
                <a:lnTo>
                  <a:pt x="4394" y="4324"/>
                </a:lnTo>
                <a:lnTo>
                  <a:pt x="5970" y="0"/>
                </a:lnTo>
                <a:lnTo>
                  <a:pt x="5967" y="0"/>
                </a:lnTo>
                <a:close/>
                <a:moveTo>
                  <a:pt x="6018" y="0"/>
                </a:moveTo>
                <a:lnTo>
                  <a:pt x="4442" y="4324"/>
                </a:lnTo>
                <a:lnTo>
                  <a:pt x="4445" y="4324"/>
                </a:lnTo>
                <a:lnTo>
                  <a:pt x="6021" y="0"/>
                </a:lnTo>
                <a:lnTo>
                  <a:pt x="6018" y="0"/>
                </a:lnTo>
                <a:close/>
                <a:moveTo>
                  <a:pt x="6069" y="0"/>
                </a:moveTo>
                <a:lnTo>
                  <a:pt x="4493" y="4324"/>
                </a:lnTo>
                <a:lnTo>
                  <a:pt x="4496" y="4324"/>
                </a:lnTo>
                <a:lnTo>
                  <a:pt x="6072" y="0"/>
                </a:lnTo>
                <a:lnTo>
                  <a:pt x="6069" y="0"/>
                </a:lnTo>
                <a:close/>
                <a:moveTo>
                  <a:pt x="6120" y="0"/>
                </a:moveTo>
                <a:lnTo>
                  <a:pt x="4544" y="4324"/>
                </a:lnTo>
                <a:lnTo>
                  <a:pt x="4547" y="4324"/>
                </a:lnTo>
                <a:lnTo>
                  <a:pt x="6123" y="0"/>
                </a:lnTo>
                <a:lnTo>
                  <a:pt x="6120" y="0"/>
                </a:lnTo>
                <a:close/>
                <a:moveTo>
                  <a:pt x="6171" y="0"/>
                </a:moveTo>
                <a:lnTo>
                  <a:pt x="4595" y="4324"/>
                </a:lnTo>
                <a:lnTo>
                  <a:pt x="4599" y="4324"/>
                </a:lnTo>
                <a:lnTo>
                  <a:pt x="6174" y="0"/>
                </a:lnTo>
                <a:lnTo>
                  <a:pt x="6171" y="0"/>
                </a:lnTo>
                <a:close/>
                <a:moveTo>
                  <a:pt x="6222" y="0"/>
                </a:moveTo>
                <a:lnTo>
                  <a:pt x="4646" y="4324"/>
                </a:lnTo>
                <a:lnTo>
                  <a:pt x="4650" y="4324"/>
                </a:lnTo>
                <a:lnTo>
                  <a:pt x="6225" y="0"/>
                </a:lnTo>
                <a:lnTo>
                  <a:pt x="6222" y="0"/>
                </a:lnTo>
                <a:close/>
                <a:moveTo>
                  <a:pt x="6273" y="0"/>
                </a:moveTo>
                <a:lnTo>
                  <a:pt x="4697" y="4324"/>
                </a:lnTo>
                <a:lnTo>
                  <a:pt x="4701" y="4324"/>
                </a:lnTo>
                <a:lnTo>
                  <a:pt x="6276" y="0"/>
                </a:lnTo>
                <a:lnTo>
                  <a:pt x="6273" y="0"/>
                </a:lnTo>
                <a:close/>
                <a:moveTo>
                  <a:pt x="6324" y="0"/>
                </a:moveTo>
                <a:lnTo>
                  <a:pt x="4748" y="4324"/>
                </a:lnTo>
                <a:lnTo>
                  <a:pt x="4752" y="4324"/>
                </a:lnTo>
                <a:lnTo>
                  <a:pt x="6328" y="0"/>
                </a:lnTo>
                <a:lnTo>
                  <a:pt x="6324" y="0"/>
                </a:lnTo>
                <a:close/>
                <a:moveTo>
                  <a:pt x="6375" y="0"/>
                </a:moveTo>
                <a:lnTo>
                  <a:pt x="4799" y="4324"/>
                </a:lnTo>
                <a:lnTo>
                  <a:pt x="4803" y="4324"/>
                </a:lnTo>
                <a:lnTo>
                  <a:pt x="6379" y="0"/>
                </a:lnTo>
                <a:lnTo>
                  <a:pt x="6375" y="0"/>
                </a:lnTo>
                <a:close/>
                <a:moveTo>
                  <a:pt x="6426" y="0"/>
                </a:moveTo>
                <a:lnTo>
                  <a:pt x="4850" y="4324"/>
                </a:lnTo>
                <a:lnTo>
                  <a:pt x="4854" y="4324"/>
                </a:lnTo>
                <a:lnTo>
                  <a:pt x="6430" y="0"/>
                </a:lnTo>
                <a:lnTo>
                  <a:pt x="6426" y="0"/>
                </a:lnTo>
                <a:close/>
                <a:moveTo>
                  <a:pt x="6477" y="0"/>
                </a:moveTo>
                <a:lnTo>
                  <a:pt x="4902" y="4324"/>
                </a:lnTo>
                <a:lnTo>
                  <a:pt x="4905" y="4324"/>
                </a:lnTo>
                <a:lnTo>
                  <a:pt x="6481" y="0"/>
                </a:lnTo>
                <a:lnTo>
                  <a:pt x="6477" y="0"/>
                </a:lnTo>
                <a:close/>
                <a:moveTo>
                  <a:pt x="6528" y="0"/>
                </a:moveTo>
                <a:lnTo>
                  <a:pt x="4953" y="4324"/>
                </a:lnTo>
                <a:lnTo>
                  <a:pt x="4956" y="4324"/>
                </a:lnTo>
                <a:lnTo>
                  <a:pt x="6532" y="0"/>
                </a:lnTo>
                <a:lnTo>
                  <a:pt x="6528" y="0"/>
                </a:lnTo>
                <a:close/>
                <a:moveTo>
                  <a:pt x="6283" y="4324"/>
                </a:moveTo>
                <a:lnTo>
                  <a:pt x="7678" y="498"/>
                </a:lnTo>
                <a:lnTo>
                  <a:pt x="7678" y="489"/>
                </a:lnTo>
                <a:lnTo>
                  <a:pt x="6280" y="4324"/>
                </a:lnTo>
                <a:lnTo>
                  <a:pt x="6283" y="4324"/>
                </a:lnTo>
                <a:close/>
                <a:moveTo>
                  <a:pt x="6334" y="4324"/>
                </a:moveTo>
                <a:lnTo>
                  <a:pt x="7678" y="639"/>
                </a:lnTo>
                <a:lnTo>
                  <a:pt x="7678" y="630"/>
                </a:lnTo>
                <a:lnTo>
                  <a:pt x="6331" y="4324"/>
                </a:lnTo>
                <a:lnTo>
                  <a:pt x="6334" y="4324"/>
                </a:lnTo>
                <a:close/>
                <a:moveTo>
                  <a:pt x="6385" y="4324"/>
                </a:moveTo>
                <a:lnTo>
                  <a:pt x="7678" y="779"/>
                </a:lnTo>
                <a:lnTo>
                  <a:pt x="7678" y="770"/>
                </a:lnTo>
                <a:lnTo>
                  <a:pt x="6382" y="4324"/>
                </a:lnTo>
                <a:lnTo>
                  <a:pt x="6385" y="4324"/>
                </a:lnTo>
                <a:close/>
                <a:moveTo>
                  <a:pt x="6436" y="4324"/>
                </a:moveTo>
                <a:lnTo>
                  <a:pt x="7678" y="919"/>
                </a:lnTo>
                <a:lnTo>
                  <a:pt x="7678" y="910"/>
                </a:lnTo>
                <a:lnTo>
                  <a:pt x="6433" y="4324"/>
                </a:lnTo>
                <a:lnTo>
                  <a:pt x="6436" y="4324"/>
                </a:lnTo>
                <a:close/>
                <a:moveTo>
                  <a:pt x="6487" y="4324"/>
                </a:moveTo>
                <a:lnTo>
                  <a:pt x="7678" y="1059"/>
                </a:lnTo>
                <a:lnTo>
                  <a:pt x="7678" y="1050"/>
                </a:lnTo>
                <a:lnTo>
                  <a:pt x="6484" y="4324"/>
                </a:lnTo>
                <a:lnTo>
                  <a:pt x="6487" y="4324"/>
                </a:lnTo>
                <a:close/>
                <a:moveTo>
                  <a:pt x="6539" y="4324"/>
                </a:moveTo>
                <a:lnTo>
                  <a:pt x="7678" y="1199"/>
                </a:lnTo>
                <a:lnTo>
                  <a:pt x="7678" y="1190"/>
                </a:lnTo>
                <a:lnTo>
                  <a:pt x="6535" y="4324"/>
                </a:lnTo>
                <a:lnTo>
                  <a:pt x="6539" y="4324"/>
                </a:lnTo>
                <a:close/>
                <a:moveTo>
                  <a:pt x="6590" y="4324"/>
                </a:moveTo>
                <a:lnTo>
                  <a:pt x="7678" y="1339"/>
                </a:lnTo>
                <a:lnTo>
                  <a:pt x="7678" y="1330"/>
                </a:lnTo>
                <a:lnTo>
                  <a:pt x="6586" y="4324"/>
                </a:lnTo>
                <a:lnTo>
                  <a:pt x="6590" y="4324"/>
                </a:lnTo>
                <a:close/>
                <a:moveTo>
                  <a:pt x="6641" y="4324"/>
                </a:moveTo>
                <a:lnTo>
                  <a:pt x="7678" y="1479"/>
                </a:lnTo>
                <a:lnTo>
                  <a:pt x="7678" y="1470"/>
                </a:lnTo>
                <a:lnTo>
                  <a:pt x="6637" y="4324"/>
                </a:lnTo>
                <a:lnTo>
                  <a:pt x="6641" y="4324"/>
                </a:lnTo>
                <a:close/>
                <a:moveTo>
                  <a:pt x="6692" y="4324"/>
                </a:moveTo>
                <a:lnTo>
                  <a:pt x="7678" y="1619"/>
                </a:lnTo>
                <a:lnTo>
                  <a:pt x="7678" y="1610"/>
                </a:lnTo>
                <a:lnTo>
                  <a:pt x="6688" y="4324"/>
                </a:lnTo>
                <a:lnTo>
                  <a:pt x="6692" y="4324"/>
                </a:lnTo>
                <a:close/>
                <a:moveTo>
                  <a:pt x="6743" y="4324"/>
                </a:moveTo>
                <a:lnTo>
                  <a:pt x="7678" y="1760"/>
                </a:lnTo>
                <a:lnTo>
                  <a:pt x="7678" y="1751"/>
                </a:lnTo>
                <a:lnTo>
                  <a:pt x="6739" y="4324"/>
                </a:lnTo>
                <a:lnTo>
                  <a:pt x="6743" y="4324"/>
                </a:lnTo>
                <a:close/>
                <a:moveTo>
                  <a:pt x="6794" y="4324"/>
                </a:moveTo>
                <a:lnTo>
                  <a:pt x="7678" y="1900"/>
                </a:lnTo>
                <a:lnTo>
                  <a:pt x="7678" y="1890"/>
                </a:lnTo>
                <a:lnTo>
                  <a:pt x="6791" y="4324"/>
                </a:lnTo>
                <a:lnTo>
                  <a:pt x="6794" y="4324"/>
                </a:lnTo>
                <a:close/>
                <a:moveTo>
                  <a:pt x="6845" y="4324"/>
                </a:moveTo>
                <a:lnTo>
                  <a:pt x="7678" y="2040"/>
                </a:lnTo>
                <a:lnTo>
                  <a:pt x="7678" y="2030"/>
                </a:lnTo>
                <a:lnTo>
                  <a:pt x="6842" y="4324"/>
                </a:lnTo>
                <a:lnTo>
                  <a:pt x="6845" y="4324"/>
                </a:lnTo>
                <a:close/>
                <a:moveTo>
                  <a:pt x="6896" y="4324"/>
                </a:moveTo>
                <a:lnTo>
                  <a:pt x="7678" y="2180"/>
                </a:lnTo>
                <a:lnTo>
                  <a:pt x="7678" y="2170"/>
                </a:lnTo>
                <a:lnTo>
                  <a:pt x="6893" y="4324"/>
                </a:lnTo>
                <a:lnTo>
                  <a:pt x="6896" y="4324"/>
                </a:lnTo>
                <a:close/>
                <a:moveTo>
                  <a:pt x="6947" y="4324"/>
                </a:moveTo>
                <a:lnTo>
                  <a:pt x="7678" y="2320"/>
                </a:lnTo>
                <a:lnTo>
                  <a:pt x="7678" y="2310"/>
                </a:lnTo>
                <a:lnTo>
                  <a:pt x="6944" y="4324"/>
                </a:lnTo>
                <a:lnTo>
                  <a:pt x="6947" y="4324"/>
                </a:lnTo>
                <a:close/>
                <a:moveTo>
                  <a:pt x="6998" y="4324"/>
                </a:moveTo>
                <a:lnTo>
                  <a:pt x="7678" y="2460"/>
                </a:lnTo>
                <a:lnTo>
                  <a:pt x="7678" y="2450"/>
                </a:lnTo>
                <a:lnTo>
                  <a:pt x="6995" y="4324"/>
                </a:lnTo>
                <a:lnTo>
                  <a:pt x="6998" y="4324"/>
                </a:lnTo>
                <a:close/>
                <a:moveTo>
                  <a:pt x="7049" y="4324"/>
                </a:moveTo>
                <a:lnTo>
                  <a:pt x="7678" y="2600"/>
                </a:lnTo>
                <a:lnTo>
                  <a:pt x="7678" y="2590"/>
                </a:lnTo>
                <a:lnTo>
                  <a:pt x="7046" y="4324"/>
                </a:lnTo>
                <a:lnTo>
                  <a:pt x="7049" y="4324"/>
                </a:lnTo>
                <a:close/>
                <a:moveTo>
                  <a:pt x="7100" y="4324"/>
                </a:moveTo>
                <a:lnTo>
                  <a:pt x="7678" y="2741"/>
                </a:lnTo>
                <a:lnTo>
                  <a:pt x="7678" y="2731"/>
                </a:lnTo>
                <a:lnTo>
                  <a:pt x="7097" y="4324"/>
                </a:lnTo>
                <a:lnTo>
                  <a:pt x="7100" y="4324"/>
                </a:lnTo>
                <a:close/>
                <a:moveTo>
                  <a:pt x="7151" y="4324"/>
                </a:moveTo>
                <a:lnTo>
                  <a:pt x="7678" y="2880"/>
                </a:lnTo>
                <a:lnTo>
                  <a:pt x="7678" y="2871"/>
                </a:lnTo>
                <a:lnTo>
                  <a:pt x="7148" y="4324"/>
                </a:lnTo>
                <a:lnTo>
                  <a:pt x="7151" y="4324"/>
                </a:lnTo>
                <a:close/>
                <a:moveTo>
                  <a:pt x="7203" y="4324"/>
                </a:moveTo>
                <a:lnTo>
                  <a:pt x="7678" y="3020"/>
                </a:lnTo>
                <a:lnTo>
                  <a:pt x="7678" y="3011"/>
                </a:lnTo>
                <a:lnTo>
                  <a:pt x="7199" y="4324"/>
                </a:lnTo>
                <a:lnTo>
                  <a:pt x="7203" y="4324"/>
                </a:lnTo>
                <a:close/>
                <a:moveTo>
                  <a:pt x="7254" y="4324"/>
                </a:moveTo>
                <a:lnTo>
                  <a:pt x="7678" y="3160"/>
                </a:lnTo>
                <a:lnTo>
                  <a:pt x="7678" y="3151"/>
                </a:lnTo>
                <a:lnTo>
                  <a:pt x="7250" y="4324"/>
                </a:lnTo>
                <a:lnTo>
                  <a:pt x="7254" y="4324"/>
                </a:lnTo>
                <a:close/>
                <a:moveTo>
                  <a:pt x="7305" y="4324"/>
                </a:moveTo>
                <a:lnTo>
                  <a:pt x="7678" y="3300"/>
                </a:lnTo>
                <a:lnTo>
                  <a:pt x="7678" y="3291"/>
                </a:lnTo>
                <a:lnTo>
                  <a:pt x="7301" y="4324"/>
                </a:lnTo>
                <a:lnTo>
                  <a:pt x="7305" y="4324"/>
                </a:lnTo>
                <a:close/>
                <a:moveTo>
                  <a:pt x="7356" y="4324"/>
                </a:moveTo>
                <a:lnTo>
                  <a:pt x="7678" y="3440"/>
                </a:lnTo>
                <a:lnTo>
                  <a:pt x="7678" y="3431"/>
                </a:lnTo>
                <a:lnTo>
                  <a:pt x="7352" y="4324"/>
                </a:lnTo>
                <a:lnTo>
                  <a:pt x="7356" y="4324"/>
                </a:lnTo>
                <a:close/>
                <a:moveTo>
                  <a:pt x="7407" y="4324"/>
                </a:moveTo>
                <a:lnTo>
                  <a:pt x="7678" y="3580"/>
                </a:lnTo>
                <a:lnTo>
                  <a:pt x="7678" y="3571"/>
                </a:lnTo>
                <a:lnTo>
                  <a:pt x="7403" y="4324"/>
                </a:lnTo>
                <a:lnTo>
                  <a:pt x="7407" y="4324"/>
                </a:lnTo>
                <a:close/>
                <a:moveTo>
                  <a:pt x="7458" y="4324"/>
                </a:moveTo>
                <a:lnTo>
                  <a:pt x="7678" y="3720"/>
                </a:lnTo>
                <a:lnTo>
                  <a:pt x="7678" y="3711"/>
                </a:lnTo>
                <a:lnTo>
                  <a:pt x="7455" y="4324"/>
                </a:lnTo>
                <a:lnTo>
                  <a:pt x="7458" y="4324"/>
                </a:lnTo>
                <a:close/>
                <a:moveTo>
                  <a:pt x="7509" y="4324"/>
                </a:moveTo>
                <a:lnTo>
                  <a:pt x="7678" y="3861"/>
                </a:lnTo>
                <a:lnTo>
                  <a:pt x="7678" y="3852"/>
                </a:lnTo>
                <a:lnTo>
                  <a:pt x="7506" y="4324"/>
                </a:lnTo>
                <a:lnTo>
                  <a:pt x="7509" y="4324"/>
                </a:lnTo>
                <a:close/>
                <a:moveTo>
                  <a:pt x="7560" y="4324"/>
                </a:moveTo>
                <a:lnTo>
                  <a:pt x="7678" y="4001"/>
                </a:lnTo>
                <a:lnTo>
                  <a:pt x="7678" y="3992"/>
                </a:lnTo>
                <a:lnTo>
                  <a:pt x="7557" y="4324"/>
                </a:lnTo>
                <a:lnTo>
                  <a:pt x="7560" y="4324"/>
                </a:lnTo>
                <a:close/>
                <a:moveTo>
                  <a:pt x="7611" y="4324"/>
                </a:moveTo>
                <a:lnTo>
                  <a:pt x="7678" y="4141"/>
                </a:lnTo>
                <a:lnTo>
                  <a:pt x="7678" y="4132"/>
                </a:lnTo>
                <a:lnTo>
                  <a:pt x="7608" y="4324"/>
                </a:lnTo>
                <a:lnTo>
                  <a:pt x="7611" y="4324"/>
                </a:lnTo>
                <a:close/>
                <a:moveTo>
                  <a:pt x="7662" y="4324"/>
                </a:moveTo>
                <a:lnTo>
                  <a:pt x="7678" y="4281"/>
                </a:lnTo>
                <a:lnTo>
                  <a:pt x="7678" y="4272"/>
                </a:lnTo>
                <a:lnTo>
                  <a:pt x="7659" y="4324"/>
                </a:lnTo>
                <a:lnTo>
                  <a:pt x="7662" y="4324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42478A-79DC-4626-BCD1-F04ED774B5A8}"/>
              </a:ext>
            </a:extLst>
          </p:cNvPr>
          <p:cNvSpPr/>
          <p:nvPr/>
        </p:nvSpPr>
        <p:spPr>
          <a:xfrm>
            <a:off x="-3175" y="0"/>
            <a:ext cx="12192000" cy="6162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C1F81F-5F07-47A1-A214-58E2045D3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27" y="6308513"/>
            <a:ext cx="2889504" cy="4063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499245-0B05-412A-BF3C-4534766FD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27" y="6308513"/>
            <a:ext cx="2889504" cy="40633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9A7EE3E-3B91-C24F-995C-E65BB3FA89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227" y="1516306"/>
            <a:ext cx="10716094" cy="3130062"/>
          </a:xfrm>
          <a:prstGeom prst="rect">
            <a:avLst/>
          </a:prstGeom>
        </p:spPr>
        <p:txBody>
          <a:bodyPr lIns="0" rIns="0" anchor="ctr"/>
          <a:lstStyle>
            <a:lvl1pPr algn="l">
              <a:lnSpc>
                <a:spcPct val="85000"/>
              </a:lnSpc>
              <a:defRPr sz="7200" b="1" i="0" spc="-150">
                <a:solidFill>
                  <a:schemeClr val="bg1"/>
                </a:solidFill>
                <a:latin typeface="Book Antiqua" panose="02040602050305030304" pitchFamily="18" charset="0"/>
                <a:ea typeface="Tahoma" panose="020B0604030504040204" pitchFamily="34" charset="0"/>
                <a:cs typeface="David" panose="020E0502060401010101" pitchFamily="34" charset="-79"/>
              </a:defRPr>
            </a:lvl1pPr>
          </a:lstStyle>
          <a:p>
            <a:r>
              <a:rPr lang="en-US" dirty="0"/>
              <a:t>Master title slide style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F3ABBEE-ACB7-0B49-B4CF-F51799B550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700" y="4840922"/>
            <a:ext cx="3544888" cy="19911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22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563DEB8-A147-1E4C-81A3-08107FB23F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0226" y="5110919"/>
            <a:ext cx="3545361" cy="167331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6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lnSpc>
                <a:spcPct val="60000"/>
              </a:lnSpc>
              <a:buNone/>
              <a:defRPr sz="1600"/>
            </a:lvl2pPr>
            <a:lvl3pPr marL="914400" indent="0" algn="l">
              <a:lnSpc>
                <a:spcPct val="60000"/>
              </a:lnSpc>
              <a:buNone/>
              <a:defRPr sz="1600"/>
            </a:lvl3pPr>
            <a:lvl4pPr marL="1371600" indent="0" algn="l">
              <a:lnSpc>
                <a:spcPct val="60000"/>
              </a:lnSpc>
              <a:buNone/>
              <a:defRPr sz="1600"/>
            </a:lvl4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7AF0D73-3894-7048-B729-066D462FB9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6" y="5349135"/>
            <a:ext cx="3545361" cy="176201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6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lnSpc>
                <a:spcPct val="60000"/>
              </a:lnSpc>
              <a:buNone/>
              <a:defRPr sz="1600"/>
            </a:lvl2pPr>
            <a:lvl3pPr marL="914400" indent="0" algn="l">
              <a:lnSpc>
                <a:spcPct val="60000"/>
              </a:lnSpc>
              <a:buNone/>
              <a:defRPr sz="1600"/>
            </a:lvl3pPr>
            <a:lvl4pPr marL="1371600" indent="0" algn="l">
              <a:lnSpc>
                <a:spcPct val="60000"/>
              </a:lnSpc>
              <a:buNone/>
              <a:defRPr sz="1600"/>
            </a:lvl4pPr>
          </a:lstStyle>
          <a:p>
            <a:pPr lvl="0"/>
            <a:r>
              <a:rPr lang="en-US" dirty="0"/>
              <a:t>Presented to Lorem Ipsum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BC1B80D6-0F9E-224C-83D9-FC53338A3F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6" y="5596221"/>
            <a:ext cx="3545361" cy="180465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6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lnSpc>
                <a:spcPct val="60000"/>
              </a:lnSpc>
              <a:buNone/>
              <a:defRPr sz="1600"/>
            </a:lvl2pPr>
            <a:lvl3pPr marL="914400" indent="0" algn="l">
              <a:lnSpc>
                <a:spcPct val="60000"/>
              </a:lnSpc>
              <a:buNone/>
              <a:defRPr sz="1600"/>
            </a:lvl3pPr>
            <a:lvl4pPr marL="1371600" indent="0" algn="l">
              <a:lnSpc>
                <a:spcPct val="60000"/>
              </a:lnSpc>
              <a:buNone/>
              <a:defRPr sz="1600"/>
            </a:lvl4pPr>
          </a:lstStyle>
          <a:p>
            <a:pPr lvl="0"/>
            <a:r>
              <a:rPr lang="en-US" dirty="0"/>
              <a:t>Date 00/00/00</a:t>
            </a:r>
          </a:p>
        </p:txBody>
      </p:sp>
    </p:spTree>
    <p:extLst>
      <p:ext uri="{BB962C8B-B14F-4D97-AF65-F5344CB8AC3E}">
        <p14:creationId xmlns:p14="http://schemas.microsoft.com/office/powerpoint/2010/main" val="1031362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DE5FE-6689-453D-AF2D-FB6EF79DE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18D76-ABA6-46B4-9555-A2CB94C16C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C0B61-8633-464A-B215-58F2EF393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5FD7-A561-406A-81A0-23E37B998D4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C3CE0-C594-4F91-8877-F0AC26D22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D0F93-BDB9-47B2-AA83-19527D6CD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2FA76-9CF0-4C94-B32F-B7CE954A2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54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59">
            <a:extLst>
              <a:ext uri="{FF2B5EF4-FFF2-40B4-BE49-F238E27FC236}">
                <a16:creationId xmlns:a16="http://schemas.microsoft.com/office/drawing/2014/main" id="{F2C91A8F-BF55-4BDB-981B-E1C306B24D2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0" y="-3175"/>
            <a:ext cx="12188825" cy="6864350"/>
          </a:xfrm>
          <a:custGeom>
            <a:avLst/>
            <a:gdLst>
              <a:gd name="T0" fmla="*/ 146 w 7678"/>
              <a:gd name="T1" fmla="*/ 0 h 4324"/>
              <a:gd name="T2" fmla="*/ 299 w 7678"/>
              <a:gd name="T3" fmla="*/ 0 h 4324"/>
              <a:gd name="T4" fmla="*/ 452 w 7678"/>
              <a:gd name="T5" fmla="*/ 0 h 4324"/>
              <a:gd name="T6" fmla="*/ 1983 w 7678"/>
              <a:gd name="T7" fmla="*/ 0 h 4324"/>
              <a:gd name="T8" fmla="*/ 2188 w 7678"/>
              <a:gd name="T9" fmla="*/ 0 h 4324"/>
              <a:gd name="T10" fmla="*/ 2341 w 7678"/>
              <a:gd name="T11" fmla="*/ 0 h 4324"/>
              <a:gd name="T12" fmla="*/ 2494 w 7678"/>
              <a:gd name="T13" fmla="*/ 0 h 4324"/>
              <a:gd name="T14" fmla="*/ 2647 w 7678"/>
              <a:gd name="T15" fmla="*/ 0 h 4324"/>
              <a:gd name="T16" fmla="*/ 2801 w 7678"/>
              <a:gd name="T17" fmla="*/ 0 h 4324"/>
              <a:gd name="T18" fmla="*/ 2954 w 7678"/>
              <a:gd name="T19" fmla="*/ 0 h 4324"/>
              <a:gd name="T20" fmla="*/ 3107 w 7678"/>
              <a:gd name="T21" fmla="*/ 0 h 4324"/>
              <a:gd name="T22" fmla="*/ 3260 w 7678"/>
              <a:gd name="T23" fmla="*/ 0 h 4324"/>
              <a:gd name="T24" fmla="*/ 3414 w 7678"/>
              <a:gd name="T25" fmla="*/ 0 h 4324"/>
              <a:gd name="T26" fmla="*/ 3567 w 7678"/>
              <a:gd name="T27" fmla="*/ 0 h 4324"/>
              <a:gd name="T28" fmla="*/ 3720 w 7678"/>
              <a:gd name="T29" fmla="*/ 0 h 4324"/>
              <a:gd name="T30" fmla="*/ 3873 w 7678"/>
              <a:gd name="T31" fmla="*/ 0 h 4324"/>
              <a:gd name="T32" fmla="*/ 4027 w 7678"/>
              <a:gd name="T33" fmla="*/ 0 h 4324"/>
              <a:gd name="T34" fmla="*/ 4180 w 7678"/>
              <a:gd name="T35" fmla="*/ 0 h 4324"/>
              <a:gd name="T36" fmla="*/ 605 w 7678"/>
              <a:gd name="T37" fmla="*/ 0 h 4324"/>
              <a:gd name="T38" fmla="*/ 758 w 7678"/>
              <a:gd name="T39" fmla="*/ 0 h 4324"/>
              <a:gd name="T40" fmla="*/ 912 w 7678"/>
              <a:gd name="T41" fmla="*/ 0 h 4324"/>
              <a:gd name="T42" fmla="*/ 1065 w 7678"/>
              <a:gd name="T43" fmla="*/ 0 h 4324"/>
              <a:gd name="T44" fmla="*/ 1218 w 7678"/>
              <a:gd name="T45" fmla="*/ 0 h 4324"/>
              <a:gd name="T46" fmla="*/ 1371 w 7678"/>
              <a:gd name="T47" fmla="*/ 0 h 4324"/>
              <a:gd name="T48" fmla="*/ 1525 w 7678"/>
              <a:gd name="T49" fmla="*/ 0 h 4324"/>
              <a:gd name="T50" fmla="*/ 1681 w 7678"/>
              <a:gd name="T51" fmla="*/ 0 h 4324"/>
              <a:gd name="T52" fmla="*/ 1835 w 7678"/>
              <a:gd name="T53" fmla="*/ 0 h 4324"/>
              <a:gd name="T54" fmla="*/ 6634 w 7678"/>
              <a:gd name="T55" fmla="*/ 0 h 4324"/>
              <a:gd name="T56" fmla="*/ 6736 w 7678"/>
              <a:gd name="T57" fmla="*/ 0 h 4324"/>
              <a:gd name="T58" fmla="*/ 6889 w 7678"/>
              <a:gd name="T59" fmla="*/ 0 h 4324"/>
              <a:gd name="T60" fmla="*/ 7043 w 7678"/>
              <a:gd name="T61" fmla="*/ 0 h 4324"/>
              <a:gd name="T62" fmla="*/ 7196 w 7678"/>
              <a:gd name="T63" fmla="*/ 0 h 4324"/>
              <a:gd name="T64" fmla="*/ 7349 w 7678"/>
              <a:gd name="T65" fmla="*/ 0 h 4324"/>
              <a:gd name="T66" fmla="*/ 7502 w 7678"/>
              <a:gd name="T67" fmla="*/ 0 h 4324"/>
              <a:gd name="T68" fmla="*/ 7656 w 7678"/>
              <a:gd name="T69" fmla="*/ 0 h 4324"/>
              <a:gd name="T70" fmla="*/ 6229 w 7678"/>
              <a:gd name="T71" fmla="*/ 4324 h 4324"/>
              <a:gd name="T72" fmla="*/ 4388 w 7678"/>
              <a:gd name="T73" fmla="*/ 0 h 4324"/>
              <a:gd name="T74" fmla="*/ 4541 w 7678"/>
              <a:gd name="T75" fmla="*/ 0 h 4324"/>
              <a:gd name="T76" fmla="*/ 4694 w 7678"/>
              <a:gd name="T77" fmla="*/ 0 h 4324"/>
              <a:gd name="T78" fmla="*/ 4847 w 7678"/>
              <a:gd name="T79" fmla="*/ 0 h 4324"/>
              <a:gd name="T80" fmla="*/ 5000 w 7678"/>
              <a:gd name="T81" fmla="*/ 0 h 4324"/>
              <a:gd name="T82" fmla="*/ 5154 w 7678"/>
              <a:gd name="T83" fmla="*/ 0 h 4324"/>
              <a:gd name="T84" fmla="*/ 5307 w 7678"/>
              <a:gd name="T85" fmla="*/ 0 h 4324"/>
              <a:gd name="T86" fmla="*/ 5460 w 7678"/>
              <a:gd name="T87" fmla="*/ 0 h 4324"/>
              <a:gd name="T88" fmla="*/ 5613 w 7678"/>
              <a:gd name="T89" fmla="*/ 0 h 4324"/>
              <a:gd name="T90" fmla="*/ 5766 w 7678"/>
              <a:gd name="T91" fmla="*/ 0 h 4324"/>
              <a:gd name="T92" fmla="*/ 5919 w 7678"/>
              <a:gd name="T93" fmla="*/ 0 h 4324"/>
              <a:gd name="T94" fmla="*/ 6072 w 7678"/>
              <a:gd name="T95" fmla="*/ 0 h 4324"/>
              <a:gd name="T96" fmla="*/ 6225 w 7678"/>
              <a:gd name="T97" fmla="*/ 0 h 4324"/>
              <a:gd name="T98" fmla="*/ 6379 w 7678"/>
              <a:gd name="T99" fmla="*/ 0 h 4324"/>
              <a:gd name="T100" fmla="*/ 6532 w 7678"/>
              <a:gd name="T101" fmla="*/ 0 h 4324"/>
              <a:gd name="T102" fmla="*/ 6382 w 7678"/>
              <a:gd name="T103" fmla="*/ 4324 h 4324"/>
              <a:gd name="T104" fmla="*/ 6535 w 7678"/>
              <a:gd name="T105" fmla="*/ 4324 h 4324"/>
              <a:gd name="T106" fmla="*/ 6688 w 7678"/>
              <a:gd name="T107" fmla="*/ 4324 h 4324"/>
              <a:gd name="T108" fmla="*/ 6842 w 7678"/>
              <a:gd name="T109" fmla="*/ 4324 h 4324"/>
              <a:gd name="T110" fmla="*/ 6995 w 7678"/>
              <a:gd name="T111" fmla="*/ 4324 h 4324"/>
              <a:gd name="T112" fmla="*/ 7148 w 7678"/>
              <a:gd name="T113" fmla="*/ 4324 h 4324"/>
              <a:gd name="T114" fmla="*/ 7301 w 7678"/>
              <a:gd name="T115" fmla="*/ 4324 h 4324"/>
              <a:gd name="T116" fmla="*/ 7455 w 7678"/>
              <a:gd name="T117" fmla="*/ 4324 h 4324"/>
              <a:gd name="T118" fmla="*/ 7608 w 7678"/>
              <a:gd name="T119" fmla="*/ 4324 h 4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678" h="4324">
                <a:moveTo>
                  <a:pt x="47" y="0"/>
                </a:moveTo>
                <a:lnTo>
                  <a:pt x="0" y="128"/>
                </a:lnTo>
                <a:lnTo>
                  <a:pt x="0" y="119"/>
                </a:lnTo>
                <a:lnTo>
                  <a:pt x="43" y="0"/>
                </a:lnTo>
                <a:lnTo>
                  <a:pt x="47" y="0"/>
                </a:lnTo>
                <a:close/>
                <a:moveTo>
                  <a:pt x="94" y="0"/>
                </a:moveTo>
                <a:lnTo>
                  <a:pt x="0" y="259"/>
                </a:lnTo>
                <a:lnTo>
                  <a:pt x="0" y="268"/>
                </a:lnTo>
                <a:lnTo>
                  <a:pt x="98" y="0"/>
                </a:lnTo>
                <a:lnTo>
                  <a:pt x="94" y="0"/>
                </a:lnTo>
                <a:close/>
                <a:moveTo>
                  <a:pt x="146" y="0"/>
                </a:moveTo>
                <a:lnTo>
                  <a:pt x="0" y="399"/>
                </a:lnTo>
                <a:lnTo>
                  <a:pt x="0" y="408"/>
                </a:lnTo>
                <a:lnTo>
                  <a:pt x="149" y="0"/>
                </a:lnTo>
                <a:lnTo>
                  <a:pt x="146" y="0"/>
                </a:lnTo>
                <a:close/>
                <a:moveTo>
                  <a:pt x="197" y="0"/>
                </a:moveTo>
                <a:lnTo>
                  <a:pt x="0" y="539"/>
                </a:lnTo>
                <a:lnTo>
                  <a:pt x="0" y="549"/>
                </a:lnTo>
                <a:lnTo>
                  <a:pt x="200" y="0"/>
                </a:lnTo>
                <a:lnTo>
                  <a:pt x="197" y="0"/>
                </a:lnTo>
                <a:close/>
                <a:moveTo>
                  <a:pt x="248" y="0"/>
                </a:moveTo>
                <a:lnTo>
                  <a:pt x="0" y="680"/>
                </a:lnTo>
                <a:lnTo>
                  <a:pt x="0" y="689"/>
                </a:lnTo>
                <a:lnTo>
                  <a:pt x="251" y="0"/>
                </a:lnTo>
                <a:lnTo>
                  <a:pt x="248" y="0"/>
                </a:lnTo>
                <a:close/>
                <a:moveTo>
                  <a:pt x="299" y="0"/>
                </a:moveTo>
                <a:lnTo>
                  <a:pt x="0" y="820"/>
                </a:lnTo>
                <a:lnTo>
                  <a:pt x="0" y="829"/>
                </a:lnTo>
                <a:lnTo>
                  <a:pt x="302" y="0"/>
                </a:lnTo>
                <a:lnTo>
                  <a:pt x="299" y="0"/>
                </a:lnTo>
                <a:close/>
                <a:moveTo>
                  <a:pt x="350" y="0"/>
                </a:moveTo>
                <a:lnTo>
                  <a:pt x="0" y="960"/>
                </a:lnTo>
                <a:lnTo>
                  <a:pt x="0" y="969"/>
                </a:lnTo>
                <a:lnTo>
                  <a:pt x="353" y="0"/>
                </a:lnTo>
                <a:lnTo>
                  <a:pt x="350" y="0"/>
                </a:lnTo>
                <a:close/>
                <a:moveTo>
                  <a:pt x="401" y="0"/>
                </a:moveTo>
                <a:lnTo>
                  <a:pt x="0" y="1099"/>
                </a:lnTo>
                <a:lnTo>
                  <a:pt x="0" y="1109"/>
                </a:lnTo>
                <a:lnTo>
                  <a:pt x="404" y="0"/>
                </a:lnTo>
                <a:lnTo>
                  <a:pt x="401" y="0"/>
                </a:lnTo>
                <a:close/>
                <a:moveTo>
                  <a:pt x="452" y="0"/>
                </a:moveTo>
                <a:lnTo>
                  <a:pt x="0" y="1239"/>
                </a:lnTo>
                <a:lnTo>
                  <a:pt x="0" y="1249"/>
                </a:lnTo>
                <a:lnTo>
                  <a:pt x="455" y="0"/>
                </a:lnTo>
                <a:lnTo>
                  <a:pt x="452" y="0"/>
                </a:lnTo>
                <a:close/>
                <a:moveTo>
                  <a:pt x="503" y="0"/>
                </a:moveTo>
                <a:lnTo>
                  <a:pt x="0" y="1379"/>
                </a:lnTo>
                <a:lnTo>
                  <a:pt x="0" y="1389"/>
                </a:lnTo>
                <a:lnTo>
                  <a:pt x="507" y="0"/>
                </a:lnTo>
                <a:lnTo>
                  <a:pt x="503" y="0"/>
                </a:lnTo>
                <a:close/>
                <a:moveTo>
                  <a:pt x="2034" y="0"/>
                </a:moveTo>
                <a:lnTo>
                  <a:pt x="459" y="4324"/>
                </a:lnTo>
                <a:lnTo>
                  <a:pt x="462" y="4324"/>
                </a:lnTo>
                <a:lnTo>
                  <a:pt x="2038" y="0"/>
                </a:lnTo>
                <a:lnTo>
                  <a:pt x="2034" y="0"/>
                </a:lnTo>
                <a:close/>
                <a:moveTo>
                  <a:pt x="1983" y="0"/>
                </a:moveTo>
                <a:lnTo>
                  <a:pt x="408" y="4324"/>
                </a:lnTo>
                <a:lnTo>
                  <a:pt x="411" y="4324"/>
                </a:lnTo>
                <a:lnTo>
                  <a:pt x="1987" y="0"/>
                </a:lnTo>
                <a:lnTo>
                  <a:pt x="1983" y="0"/>
                </a:lnTo>
                <a:close/>
                <a:moveTo>
                  <a:pt x="2086" y="0"/>
                </a:moveTo>
                <a:lnTo>
                  <a:pt x="510" y="4324"/>
                </a:lnTo>
                <a:lnTo>
                  <a:pt x="513" y="4324"/>
                </a:lnTo>
                <a:lnTo>
                  <a:pt x="2089" y="0"/>
                </a:lnTo>
                <a:lnTo>
                  <a:pt x="2086" y="0"/>
                </a:lnTo>
                <a:close/>
                <a:moveTo>
                  <a:pt x="2137" y="0"/>
                </a:moveTo>
                <a:lnTo>
                  <a:pt x="561" y="4324"/>
                </a:lnTo>
                <a:lnTo>
                  <a:pt x="564" y="4324"/>
                </a:lnTo>
                <a:lnTo>
                  <a:pt x="2140" y="0"/>
                </a:lnTo>
                <a:lnTo>
                  <a:pt x="2137" y="0"/>
                </a:lnTo>
                <a:close/>
                <a:moveTo>
                  <a:pt x="2188" y="0"/>
                </a:moveTo>
                <a:lnTo>
                  <a:pt x="612" y="4324"/>
                </a:lnTo>
                <a:lnTo>
                  <a:pt x="615" y="4324"/>
                </a:lnTo>
                <a:lnTo>
                  <a:pt x="2191" y="0"/>
                </a:lnTo>
                <a:lnTo>
                  <a:pt x="2188" y="0"/>
                </a:lnTo>
                <a:close/>
                <a:moveTo>
                  <a:pt x="2239" y="0"/>
                </a:moveTo>
                <a:lnTo>
                  <a:pt x="663" y="4324"/>
                </a:lnTo>
                <a:lnTo>
                  <a:pt x="666" y="4324"/>
                </a:lnTo>
                <a:lnTo>
                  <a:pt x="2242" y="0"/>
                </a:lnTo>
                <a:lnTo>
                  <a:pt x="2239" y="0"/>
                </a:lnTo>
                <a:close/>
                <a:moveTo>
                  <a:pt x="2290" y="0"/>
                </a:moveTo>
                <a:lnTo>
                  <a:pt x="714" y="4324"/>
                </a:lnTo>
                <a:lnTo>
                  <a:pt x="718" y="4324"/>
                </a:lnTo>
                <a:lnTo>
                  <a:pt x="2293" y="0"/>
                </a:lnTo>
                <a:lnTo>
                  <a:pt x="2290" y="0"/>
                </a:lnTo>
                <a:close/>
                <a:moveTo>
                  <a:pt x="2341" y="0"/>
                </a:moveTo>
                <a:lnTo>
                  <a:pt x="765" y="4324"/>
                </a:lnTo>
                <a:lnTo>
                  <a:pt x="769" y="4324"/>
                </a:lnTo>
                <a:lnTo>
                  <a:pt x="2344" y="0"/>
                </a:lnTo>
                <a:lnTo>
                  <a:pt x="2341" y="0"/>
                </a:lnTo>
                <a:close/>
                <a:moveTo>
                  <a:pt x="2392" y="0"/>
                </a:moveTo>
                <a:lnTo>
                  <a:pt x="816" y="4324"/>
                </a:lnTo>
                <a:lnTo>
                  <a:pt x="820" y="4324"/>
                </a:lnTo>
                <a:lnTo>
                  <a:pt x="2395" y="0"/>
                </a:lnTo>
                <a:lnTo>
                  <a:pt x="2392" y="0"/>
                </a:lnTo>
                <a:close/>
                <a:moveTo>
                  <a:pt x="2443" y="0"/>
                </a:moveTo>
                <a:lnTo>
                  <a:pt x="867" y="4324"/>
                </a:lnTo>
                <a:lnTo>
                  <a:pt x="871" y="4324"/>
                </a:lnTo>
                <a:lnTo>
                  <a:pt x="2447" y="0"/>
                </a:lnTo>
                <a:lnTo>
                  <a:pt x="2443" y="0"/>
                </a:lnTo>
                <a:close/>
                <a:moveTo>
                  <a:pt x="2494" y="0"/>
                </a:moveTo>
                <a:lnTo>
                  <a:pt x="918" y="4324"/>
                </a:lnTo>
                <a:lnTo>
                  <a:pt x="922" y="4324"/>
                </a:lnTo>
                <a:lnTo>
                  <a:pt x="2498" y="0"/>
                </a:lnTo>
                <a:lnTo>
                  <a:pt x="2494" y="0"/>
                </a:lnTo>
                <a:close/>
                <a:moveTo>
                  <a:pt x="2545" y="0"/>
                </a:moveTo>
                <a:lnTo>
                  <a:pt x="969" y="4324"/>
                </a:lnTo>
                <a:lnTo>
                  <a:pt x="973" y="4324"/>
                </a:lnTo>
                <a:lnTo>
                  <a:pt x="2549" y="0"/>
                </a:lnTo>
                <a:lnTo>
                  <a:pt x="2545" y="0"/>
                </a:lnTo>
                <a:close/>
                <a:moveTo>
                  <a:pt x="2596" y="0"/>
                </a:moveTo>
                <a:lnTo>
                  <a:pt x="1021" y="4324"/>
                </a:lnTo>
                <a:lnTo>
                  <a:pt x="1024" y="4324"/>
                </a:lnTo>
                <a:lnTo>
                  <a:pt x="2600" y="0"/>
                </a:lnTo>
                <a:lnTo>
                  <a:pt x="2596" y="0"/>
                </a:lnTo>
                <a:close/>
                <a:moveTo>
                  <a:pt x="2647" y="0"/>
                </a:moveTo>
                <a:lnTo>
                  <a:pt x="1072" y="4324"/>
                </a:lnTo>
                <a:lnTo>
                  <a:pt x="1075" y="4324"/>
                </a:lnTo>
                <a:lnTo>
                  <a:pt x="2651" y="0"/>
                </a:lnTo>
                <a:lnTo>
                  <a:pt x="2647" y="0"/>
                </a:lnTo>
                <a:close/>
                <a:moveTo>
                  <a:pt x="2699" y="0"/>
                </a:moveTo>
                <a:lnTo>
                  <a:pt x="1123" y="4324"/>
                </a:lnTo>
                <a:lnTo>
                  <a:pt x="1126" y="4324"/>
                </a:lnTo>
                <a:lnTo>
                  <a:pt x="2702" y="0"/>
                </a:lnTo>
                <a:lnTo>
                  <a:pt x="2699" y="0"/>
                </a:lnTo>
                <a:close/>
                <a:moveTo>
                  <a:pt x="2750" y="0"/>
                </a:moveTo>
                <a:lnTo>
                  <a:pt x="1174" y="4324"/>
                </a:lnTo>
                <a:lnTo>
                  <a:pt x="1177" y="4324"/>
                </a:lnTo>
                <a:lnTo>
                  <a:pt x="2753" y="0"/>
                </a:lnTo>
                <a:lnTo>
                  <a:pt x="2750" y="0"/>
                </a:lnTo>
                <a:close/>
                <a:moveTo>
                  <a:pt x="2801" y="0"/>
                </a:moveTo>
                <a:lnTo>
                  <a:pt x="1225" y="4324"/>
                </a:lnTo>
                <a:lnTo>
                  <a:pt x="1228" y="4324"/>
                </a:lnTo>
                <a:lnTo>
                  <a:pt x="2804" y="0"/>
                </a:lnTo>
                <a:lnTo>
                  <a:pt x="2801" y="0"/>
                </a:lnTo>
                <a:close/>
                <a:moveTo>
                  <a:pt x="2852" y="0"/>
                </a:moveTo>
                <a:lnTo>
                  <a:pt x="1276" y="4324"/>
                </a:lnTo>
                <a:lnTo>
                  <a:pt x="1279" y="4324"/>
                </a:lnTo>
                <a:lnTo>
                  <a:pt x="2855" y="0"/>
                </a:lnTo>
                <a:lnTo>
                  <a:pt x="2852" y="0"/>
                </a:lnTo>
                <a:close/>
                <a:moveTo>
                  <a:pt x="2903" y="0"/>
                </a:moveTo>
                <a:lnTo>
                  <a:pt x="1327" y="4324"/>
                </a:lnTo>
                <a:lnTo>
                  <a:pt x="1330" y="4324"/>
                </a:lnTo>
                <a:lnTo>
                  <a:pt x="2906" y="0"/>
                </a:lnTo>
                <a:lnTo>
                  <a:pt x="2903" y="0"/>
                </a:lnTo>
                <a:close/>
                <a:moveTo>
                  <a:pt x="2954" y="0"/>
                </a:moveTo>
                <a:lnTo>
                  <a:pt x="1378" y="4324"/>
                </a:lnTo>
                <a:lnTo>
                  <a:pt x="1382" y="4324"/>
                </a:lnTo>
                <a:lnTo>
                  <a:pt x="2957" y="0"/>
                </a:lnTo>
                <a:lnTo>
                  <a:pt x="2954" y="0"/>
                </a:lnTo>
                <a:close/>
                <a:moveTo>
                  <a:pt x="3005" y="0"/>
                </a:moveTo>
                <a:lnTo>
                  <a:pt x="1429" y="4324"/>
                </a:lnTo>
                <a:lnTo>
                  <a:pt x="1433" y="4324"/>
                </a:lnTo>
                <a:lnTo>
                  <a:pt x="3008" y="0"/>
                </a:lnTo>
                <a:lnTo>
                  <a:pt x="3005" y="0"/>
                </a:lnTo>
                <a:close/>
                <a:moveTo>
                  <a:pt x="3056" y="0"/>
                </a:moveTo>
                <a:lnTo>
                  <a:pt x="1480" y="4324"/>
                </a:lnTo>
                <a:lnTo>
                  <a:pt x="1484" y="4324"/>
                </a:lnTo>
                <a:lnTo>
                  <a:pt x="3059" y="0"/>
                </a:lnTo>
                <a:lnTo>
                  <a:pt x="3056" y="0"/>
                </a:lnTo>
                <a:close/>
                <a:moveTo>
                  <a:pt x="3107" y="0"/>
                </a:moveTo>
                <a:lnTo>
                  <a:pt x="1531" y="4324"/>
                </a:lnTo>
                <a:lnTo>
                  <a:pt x="1535" y="4324"/>
                </a:lnTo>
                <a:lnTo>
                  <a:pt x="3111" y="0"/>
                </a:lnTo>
                <a:lnTo>
                  <a:pt x="3107" y="0"/>
                </a:lnTo>
                <a:close/>
                <a:moveTo>
                  <a:pt x="3158" y="0"/>
                </a:moveTo>
                <a:lnTo>
                  <a:pt x="1582" y="4324"/>
                </a:lnTo>
                <a:lnTo>
                  <a:pt x="1586" y="4324"/>
                </a:lnTo>
                <a:lnTo>
                  <a:pt x="3162" y="0"/>
                </a:lnTo>
                <a:lnTo>
                  <a:pt x="3158" y="0"/>
                </a:lnTo>
                <a:close/>
                <a:moveTo>
                  <a:pt x="3209" y="0"/>
                </a:moveTo>
                <a:lnTo>
                  <a:pt x="1634" y="4324"/>
                </a:lnTo>
                <a:lnTo>
                  <a:pt x="1637" y="4324"/>
                </a:lnTo>
                <a:lnTo>
                  <a:pt x="3213" y="0"/>
                </a:lnTo>
                <a:lnTo>
                  <a:pt x="3209" y="0"/>
                </a:lnTo>
                <a:close/>
                <a:moveTo>
                  <a:pt x="3260" y="0"/>
                </a:moveTo>
                <a:lnTo>
                  <a:pt x="1685" y="4324"/>
                </a:lnTo>
                <a:lnTo>
                  <a:pt x="1688" y="4324"/>
                </a:lnTo>
                <a:lnTo>
                  <a:pt x="3264" y="0"/>
                </a:lnTo>
                <a:lnTo>
                  <a:pt x="3260" y="0"/>
                </a:lnTo>
                <a:close/>
                <a:moveTo>
                  <a:pt x="3311" y="0"/>
                </a:moveTo>
                <a:lnTo>
                  <a:pt x="1736" y="4324"/>
                </a:lnTo>
                <a:lnTo>
                  <a:pt x="1739" y="4324"/>
                </a:lnTo>
                <a:lnTo>
                  <a:pt x="3315" y="0"/>
                </a:lnTo>
                <a:lnTo>
                  <a:pt x="3311" y="0"/>
                </a:lnTo>
                <a:close/>
                <a:moveTo>
                  <a:pt x="3363" y="0"/>
                </a:moveTo>
                <a:lnTo>
                  <a:pt x="1787" y="4324"/>
                </a:lnTo>
                <a:lnTo>
                  <a:pt x="1790" y="4324"/>
                </a:lnTo>
                <a:lnTo>
                  <a:pt x="3366" y="0"/>
                </a:lnTo>
                <a:lnTo>
                  <a:pt x="3363" y="0"/>
                </a:lnTo>
                <a:close/>
                <a:moveTo>
                  <a:pt x="3414" y="0"/>
                </a:moveTo>
                <a:lnTo>
                  <a:pt x="1838" y="4324"/>
                </a:lnTo>
                <a:lnTo>
                  <a:pt x="1841" y="4324"/>
                </a:lnTo>
                <a:lnTo>
                  <a:pt x="3417" y="0"/>
                </a:lnTo>
                <a:lnTo>
                  <a:pt x="3414" y="0"/>
                </a:lnTo>
                <a:close/>
                <a:moveTo>
                  <a:pt x="3465" y="0"/>
                </a:moveTo>
                <a:lnTo>
                  <a:pt x="1889" y="4324"/>
                </a:lnTo>
                <a:lnTo>
                  <a:pt x="1892" y="4324"/>
                </a:lnTo>
                <a:lnTo>
                  <a:pt x="3468" y="0"/>
                </a:lnTo>
                <a:lnTo>
                  <a:pt x="3465" y="0"/>
                </a:lnTo>
                <a:close/>
                <a:moveTo>
                  <a:pt x="3516" y="0"/>
                </a:moveTo>
                <a:lnTo>
                  <a:pt x="1939" y="4324"/>
                </a:lnTo>
                <a:lnTo>
                  <a:pt x="1942" y="4324"/>
                </a:lnTo>
                <a:lnTo>
                  <a:pt x="3519" y="0"/>
                </a:lnTo>
                <a:lnTo>
                  <a:pt x="3516" y="0"/>
                </a:lnTo>
                <a:close/>
                <a:moveTo>
                  <a:pt x="3567" y="0"/>
                </a:moveTo>
                <a:lnTo>
                  <a:pt x="1990" y="4324"/>
                </a:lnTo>
                <a:lnTo>
                  <a:pt x="1993" y="4324"/>
                </a:lnTo>
                <a:lnTo>
                  <a:pt x="3570" y="0"/>
                </a:lnTo>
                <a:lnTo>
                  <a:pt x="3567" y="0"/>
                </a:lnTo>
                <a:close/>
                <a:moveTo>
                  <a:pt x="3618" y="0"/>
                </a:moveTo>
                <a:lnTo>
                  <a:pt x="2041" y="4324"/>
                </a:lnTo>
                <a:lnTo>
                  <a:pt x="2045" y="4324"/>
                </a:lnTo>
                <a:lnTo>
                  <a:pt x="3621" y="0"/>
                </a:lnTo>
                <a:lnTo>
                  <a:pt x="3618" y="0"/>
                </a:lnTo>
                <a:close/>
                <a:moveTo>
                  <a:pt x="3669" y="0"/>
                </a:moveTo>
                <a:lnTo>
                  <a:pt x="2092" y="4324"/>
                </a:lnTo>
                <a:lnTo>
                  <a:pt x="2096" y="4324"/>
                </a:lnTo>
                <a:lnTo>
                  <a:pt x="3672" y="0"/>
                </a:lnTo>
                <a:lnTo>
                  <a:pt x="3669" y="0"/>
                </a:lnTo>
                <a:close/>
                <a:moveTo>
                  <a:pt x="3720" y="0"/>
                </a:moveTo>
                <a:lnTo>
                  <a:pt x="2143" y="4324"/>
                </a:lnTo>
                <a:lnTo>
                  <a:pt x="2147" y="4324"/>
                </a:lnTo>
                <a:lnTo>
                  <a:pt x="3724" y="0"/>
                </a:lnTo>
                <a:lnTo>
                  <a:pt x="3720" y="0"/>
                </a:lnTo>
                <a:close/>
                <a:moveTo>
                  <a:pt x="3771" y="0"/>
                </a:moveTo>
                <a:lnTo>
                  <a:pt x="2194" y="4324"/>
                </a:lnTo>
                <a:lnTo>
                  <a:pt x="2198" y="4324"/>
                </a:lnTo>
                <a:lnTo>
                  <a:pt x="3775" y="0"/>
                </a:lnTo>
                <a:lnTo>
                  <a:pt x="3771" y="0"/>
                </a:lnTo>
                <a:close/>
                <a:moveTo>
                  <a:pt x="3822" y="0"/>
                </a:moveTo>
                <a:lnTo>
                  <a:pt x="2245" y="4324"/>
                </a:lnTo>
                <a:lnTo>
                  <a:pt x="2249" y="4324"/>
                </a:lnTo>
                <a:lnTo>
                  <a:pt x="3826" y="0"/>
                </a:lnTo>
                <a:lnTo>
                  <a:pt x="3822" y="0"/>
                </a:lnTo>
                <a:close/>
                <a:moveTo>
                  <a:pt x="3873" y="0"/>
                </a:moveTo>
                <a:lnTo>
                  <a:pt x="2297" y="4324"/>
                </a:lnTo>
                <a:lnTo>
                  <a:pt x="2300" y="4324"/>
                </a:lnTo>
                <a:lnTo>
                  <a:pt x="3877" y="0"/>
                </a:lnTo>
                <a:lnTo>
                  <a:pt x="3873" y="0"/>
                </a:lnTo>
                <a:close/>
                <a:moveTo>
                  <a:pt x="3924" y="0"/>
                </a:moveTo>
                <a:lnTo>
                  <a:pt x="2348" y="4324"/>
                </a:lnTo>
                <a:lnTo>
                  <a:pt x="2351" y="4324"/>
                </a:lnTo>
                <a:lnTo>
                  <a:pt x="3928" y="0"/>
                </a:lnTo>
                <a:lnTo>
                  <a:pt x="3924" y="0"/>
                </a:lnTo>
                <a:close/>
                <a:moveTo>
                  <a:pt x="3975" y="0"/>
                </a:moveTo>
                <a:lnTo>
                  <a:pt x="2399" y="4324"/>
                </a:lnTo>
                <a:lnTo>
                  <a:pt x="2402" y="4324"/>
                </a:lnTo>
                <a:lnTo>
                  <a:pt x="3979" y="0"/>
                </a:lnTo>
                <a:lnTo>
                  <a:pt x="3975" y="0"/>
                </a:lnTo>
                <a:close/>
                <a:moveTo>
                  <a:pt x="4027" y="0"/>
                </a:moveTo>
                <a:lnTo>
                  <a:pt x="2450" y="4324"/>
                </a:lnTo>
                <a:lnTo>
                  <a:pt x="2453" y="4324"/>
                </a:lnTo>
                <a:lnTo>
                  <a:pt x="4030" y="0"/>
                </a:lnTo>
                <a:lnTo>
                  <a:pt x="4027" y="0"/>
                </a:lnTo>
                <a:close/>
                <a:moveTo>
                  <a:pt x="4078" y="0"/>
                </a:moveTo>
                <a:lnTo>
                  <a:pt x="2501" y="4324"/>
                </a:lnTo>
                <a:lnTo>
                  <a:pt x="2504" y="4324"/>
                </a:lnTo>
                <a:lnTo>
                  <a:pt x="4081" y="0"/>
                </a:lnTo>
                <a:lnTo>
                  <a:pt x="4078" y="0"/>
                </a:lnTo>
                <a:close/>
                <a:moveTo>
                  <a:pt x="4129" y="0"/>
                </a:moveTo>
                <a:lnTo>
                  <a:pt x="2552" y="4324"/>
                </a:lnTo>
                <a:lnTo>
                  <a:pt x="2555" y="4324"/>
                </a:lnTo>
                <a:lnTo>
                  <a:pt x="4132" y="0"/>
                </a:lnTo>
                <a:lnTo>
                  <a:pt x="4129" y="0"/>
                </a:lnTo>
                <a:close/>
                <a:moveTo>
                  <a:pt x="4180" y="0"/>
                </a:moveTo>
                <a:lnTo>
                  <a:pt x="2603" y="4324"/>
                </a:lnTo>
                <a:lnTo>
                  <a:pt x="2606" y="4324"/>
                </a:lnTo>
                <a:lnTo>
                  <a:pt x="4183" y="0"/>
                </a:lnTo>
                <a:lnTo>
                  <a:pt x="4180" y="0"/>
                </a:lnTo>
                <a:close/>
                <a:moveTo>
                  <a:pt x="4231" y="0"/>
                </a:moveTo>
                <a:lnTo>
                  <a:pt x="2654" y="4324"/>
                </a:lnTo>
                <a:lnTo>
                  <a:pt x="2658" y="4324"/>
                </a:lnTo>
                <a:lnTo>
                  <a:pt x="4234" y="0"/>
                </a:lnTo>
                <a:lnTo>
                  <a:pt x="4231" y="0"/>
                </a:lnTo>
                <a:close/>
                <a:moveTo>
                  <a:pt x="554" y="0"/>
                </a:moveTo>
                <a:lnTo>
                  <a:pt x="0" y="1519"/>
                </a:lnTo>
                <a:lnTo>
                  <a:pt x="0" y="1529"/>
                </a:lnTo>
                <a:lnTo>
                  <a:pt x="558" y="0"/>
                </a:lnTo>
                <a:lnTo>
                  <a:pt x="554" y="0"/>
                </a:lnTo>
                <a:close/>
                <a:moveTo>
                  <a:pt x="605" y="0"/>
                </a:moveTo>
                <a:lnTo>
                  <a:pt x="0" y="1660"/>
                </a:lnTo>
                <a:lnTo>
                  <a:pt x="0" y="1670"/>
                </a:lnTo>
                <a:lnTo>
                  <a:pt x="609" y="0"/>
                </a:lnTo>
                <a:lnTo>
                  <a:pt x="605" y="0"/>
                </a:lnTo>
                <a:close/>
                <a:moveTo>
                  <a:pt x="656" y="0"/>
                </a:moveTo>
                <a:lnTo>
                  <a:pt x="0" y="1800"/>
                </a:lnTo>
                <a:lnTo>
                  <a:pt x="0" y="1810"/>
                </a:lnTo>
                <a:lnTo>
                  <a:pt x="660" y="0"/>
                </a:lnTo>
                <a:lnTo>
                  <a:pt x="656" y="0"/>
                </a:lnTo>
                <a:close/>
                <a:moveTo>
                  <a:pt x="707" y="0"/>
                </a:moveTo>
                <a:lnTo>
                  <a:pt x="0" y="1940"/>
                </a:lnTo>
                <a:lnTo>
                  <a:pt x="0" y="1950"/>
                </a:lnTo>
                <a:lnTo>
                  <a:pt x="711" y="0"/>
                </a:lnTo>
                <a:lnTo>
                  <a:pt x="707" y="0"/>
                </a:lnTo>
                <a:close/>
                <a:moveTo>
                  <a:pt x="758" y="0"/>
                </a:moveTo>
                <a:lnTo>
                  <a:pt x="0" y="2080"/>
                </a:lnTo>
                <a:lnTo>
                  <a:pt x="0" y="2089"/>
                </a:lnTo>
                <a:lnTo>
                  <a:pt x="762" y="0"/>
                </a:lnTo>
                <a:lnTo>
                  <a:pt x="758" y="0"/>
                </a:lnTo>
                <a:close/>
                <a:moveTo>
                  <a:pt x="810" y="0"/>
                </a:moveTo>
                <a:lnTo>
                  <a:pt x="0" y="2220"/>
                </a:lnTo>
                <a:lnTo>
                  <a:pt x="0" y="2229"/>
                </a:lnTo>
                <a:lnTo>
                  <a:pt x="813" y="0"/>
                </a:lnTo>
                <a:lnTo>
                  <a:pt x="810" y="0"/>
                </a:lnTo>
                <a:close/>
                <a:moveTo>
                  <a:pt x="861" y="0"/>
                </a:moveTo>
                <a:lnTo>
                  <a:pt x="0" y="2360"/>
                </a:lnTo>
                <a:lnTo>
                  <a:pt x="0" y="2369"/>
                </a:lnTo>
                <a:lnTo>
                  <a:pt x="864" y="0"/>
                </a:lnTo>
                <a:lnTo>
                  <a:pt x="861" y="0"/>
                </a:lnTo>
                <a:close/>
                <a:moveTo>
                  <a:pt x="912" y="0"/>
                </a:moveTo>
                <a:lnTo>
                  <a:pt x="0" y="2500"/>
                </a:lnTo>
                <a:lnTo>
                  <a:pt x="0" y="2509"/>
                </a:lnTo>
                <a:lnTo>
                  <a:pt x="915" y="0"/>
                </a:lnTo>
                <a:lnTo>
                  <a:pt x="912" y="0"/>
                </a:lnTo>
                <a:close/>
                <a:moveTo>
                  <a:pt x="963" y="0"/>
                </a:moveTo>
                <a:lnTo>
                  <a:pt x="0" y="2640"/>
                </a:lnTo>
                <a:lnTo>
                  <a:pt x="0" y="2649"/>
                </a:lnTo>
                <a:lnTo>
                  <a:pt x="966" y="0"/>
                </a:lnTo>
                <a:lnTo>
                  <a:pt x="963" y="0"/>
                </a:lnTo>
                <a:close/>
                <a:moveTo>
                  <a:pt x="1014" y="0"/>
                </a:moveTo>
                <a:lnTo>
                  <a:pt x="0" y="2781"/>
                </a:lnTo>
                <a:lnTo>
                  <a:pt x="0" y="2790"/>
                </a:lnTo>
                <a:lnTo>
                  <a:pt x="1017" y="0"/>
                </a:lnTo>
                <a:lnTo>
                  <a:pt x="1014" y="0"/>
                </a:lnTo>
                <a:close/>
                <a:moveTo>
                  <a:pt x="1065" y="0"/>
                </a:moveTo>
                <a:lnTo>
                  <a:pt x="0" y="2921"/>
                </a:lnTo>
                <a:lnTo>
                  <a:pt x="0" y="2930"/>
                </a:lnTo>
                <a:lnTo>
                  <a:pt x="1068" y="0"/>
                </a:lnTo>
                <a:lnTo>
                  <a:pt x="1065" y="0"/>
                </a:lnTo>
                <a:close/>
                <a:moveTo>
                  <a:pt x="1116" y="0"/>
                </a:moveTo>
                <a:lnTo>
                  <a:pt x="0" y="3061"/>
                </a:lnTo>
                <a:lnTo>
                  <a:pt x="0" y="3070"/>
                </a:lnTo>
                <a:lnTo>
                  <a:pt x="1119" y="0"/>
                </a:lnTo>
                <a:lnTo>
                  <a:pt x="1116" y="0"/>
                </a:lnTo>
                <a:close/>
                <a:moveTo>
                  <a:pt x="1167" y="0"/>
                </a:moveTo>
                <a:lnTo>
                  <a:pt x="0" y="3201"/>
                </a:lnTo>
                <a:lnTo>
                  <a:pt x="0" y="3210"/>
                </a:lnTo>
                <a:lnTo>
                  <a:pt x="1171" y="0"/>
                </a:lnTo>
                <a:lnTo>
                  <a:pt x="1167" y="0"/>
                </a:lnTo>
                <a:close/>
                <a:moveTo>
                  <a:pt x="1218" y="0"/>
                </a:moveTo>
                <a:lnTo>
                  <a:pt x="0" y="3341"/>
                </a:lnTo>
                <a:lnTo>
                  <a:pt x="0" y="3350"/>
                </a:lnTo>
                <a:lnTo>
                  <a:pt x="1222" y="0"/>
                </a:lnTo>
                <a:lnTo>
                  <a:pt x="1218" y="0"/>
                </a:lnTo>
                <a:close/>
                <a:moveTo>
                  <a:pt x="1269" y="0"/>
                </a:moveTo>
                <a:lnTo>
                  <a:pt x="0" y="3481"/>
                </a:lnTo>
                <a:lnTo>
                  <a:pt x="0" y="3490"/>
                </a:lnTo>
                <a:lnTo>
                  <a:pt x="1273" y="0"/>
                </a:lnTo>
                <a:lnTo>
                  <a:pt x="1269" y="0"/>
                </a:lnTo>
                <a:close/>
                <a:moveTo>
                  <a:pt x="1320" y="0"/>
                </a:moveTo>
                <a:lnTo>
                  <a:pt x="0" y="3620"/>
                </a:lnTo>
                <a:lnTo>
                  <a:pt x="0" y="3630"/>
                </a:lnTo>
                <a:lnTo>
                  <a:pt x="1324" y="0"/>
                </a:lnTo>
                <a:lnTo>
                  <a:pt x="1320" y="0"/>
                </a:lnTo>
                <a:close/>
                <a:moveTo>
                  <a:pt x="1371" y="0"/>
                </a:moveTo>
                <a:lnTo>
                  <a:pt x="0" y="3760"/>
                </a:lnTo>
                <a:lnTo>
                  <a:pt x="0" y="3770"/>
                </a:lnTo>
                <a:lnTo>
                  <a:pt x="1375" y="0"/>
                </a:lnTo>
                <a:lnTo>
                  <a:pt x="1371" y="0"/>
                </a:lnTo>
                <a:close/>
                <a:moveTo>
                  <a:pt x="1423" y="0"/>
                </a:moveTo>
                <a:lnTo>
                  <a:pt x="0" y="3901"/>
                </a:lnTo>
                <a:lnTo>
                  <a:pt x="0" y="3911"/>
                </a:lnTo>
                <a:lnTo>
                  <a:pt x="1426" y="0"/>
                </a:lnTo>
                <a:lnTo>
                  <a:pt x="1423" y="0"/>
                </a:lnTo>
                <a:close/>
                <a:moveTo>
                  <a:pt x="1474" y="0"/>
                </a:moveTo>
                <a:lnTo>
                  <a:pt x="0" y="4041"/>
                </a:lnTo>
                <a:lnTo>
                  <a:pt x="0" y="4051"/>
                </a:lnTo>
                <a:lnTo>
                  <a:pt x="1477" y="0"/>
                </a:lnTo>
                <a:lnTo>
                  <a:pt x="1474" y="0"/>
                </a:lnTo>
                <a:close/>
                <a:moveTo>
                  <a:pt x="1525" y="0"/>
                </a:moveTo>
                <a:lnTo>
                  <a:pt x="0" y="4181"/>
                </a:lnTo>
                <a:lnTo>
                  <a:pt x="0" y="4191"/>
                </a:lnTo>
                <a:lnTo>
                  <a:pt x="1528" y="0"/>
                </a:lnTo>
                <a:lnTo>
                  <a:pt x="1525" y="0"/>
                </a:lnTo>
                <a:close/>
                <a:moveTo>
                  <a:pt x="1576" y="0"/>
                </a:moveTo>
                <a:lnTo>
                  <a:pt x="0" y="4321"/>
                </a:lnTo>
                <a:lnTo>
                  <a:pt x="0" y="4324"/>
                </a:lnTo>
                <a:lnTo>
                  <a:pt x="2" y="4324"/>
                </a:lnTo>
                <a:lnTo>
                  <a:pt x="1579" y="0"/>
                </a:lnTo>
                <a:lnTo>
                  <a:pt x="1576" y="0"/>
                </a:lnTo>
                <a:close/>
                <a:moveTo>
                  <a:pt x="1627" y="0"/>
                </a:moveTo>
                <a:lnTo>
                  <a:pt x="50" y="4324"/>
                </a:lnTo>
                <a:lnTo>
                  <a:pt x="53" y="4324"/>
                </a:lnTo>
                <a:lnTo>
                  <a:pt x="1630" y="0"/>
                </a:lnTo>
                <a:lnTo>
                  <a:pt x="1627" y="0"/>
                </a:lnTo>
                <a:close/>
                <a:moveTo>
                  <a:pt x="1678" y="0"/>
                </a:moveTo>
                <a:lnTo>
                  <a:pt x="101" y="4324"/>
                </a:lnTo>
                <a:lnTo>
                  <a:pt x="105" y="4324"/>
                </a:lnTo>
                <a:lnTo>
                  <a:pt x="1681" y="0"/>
                </a:lnTo>
                <a:lnTo>
                  <a:pt x="1678" y="0"/>
                </a:lnTo>
                <a:close/>
                <a:moveTo>
                  <a:pt x="1729" y="0"/>
                </a:moveTo>
                <a:lnTo>
                  <a:pt x="152" y="4324"/>
                </a:lnTo>
                <a:lnTo>
                  <a:pt x="156" y="4324"/>
                </a:lnTo>
                <a:lnTo>
                  <a:pt x="1732" y="0"/>
                </a:lnTo>
                <a:lnTo>
                  <a:pt x="1729" y="0"/>
                </a:lnTo>
                <a:close/>
                <a:moveTo>
                  <a:pt x="1780" y="0"/>
                </a:moveTo>
                <a:lnTo>
                  <a:pt x="203" y="4324"/>
                </a:lnTo>
                <a:lnTo>
                  <a:pt x="207" y="4324"/>
                </a:lnTo>
                <a:lnTo>
                  <a:pt x="1783" y="0"/>
                </a:lnTo>
                <a:lnTo>
                  <a:pt x="1780" y="0"/>
                </a:lnTo>
                <a:close/>
                <a:moveTo>
                  <a:pt x="1831" y="0"/>
                </a:moveTo>
                <a:lnTo>
                  <a:pt x="254" y="4324"/>
                </a:lnTo>
                <a:lnTo>
                  <a:pt x="258" y="4324"/>
                </a:lnTo>
                <a:lnTo>
                  <a:pt x="1835" y="0"/>
                </a:lnTo>
                <a:lnTo>
                  <a:pt x="1831" y="0"/>
                </a:lnTo>
                <a:close/>
                <a:moveTo>
                  <a:pt x="1882" y="0"/>
                </a:moveTo>
                <a:lnTo>
                  <a:pt x="305" y="4324"/>
                </a:lnTo>
                <a:lnTo>
                  <a:pt x="309" y="4324"/>
                </a:lnTo>
                <a:lnTo>
                  <a:pt x="1886" y="0"/>
                </a:lnTo>
                <a:lnTo>
                  <a:pt x="1882" y="0"/>
                </a:lnTo>
                <a:close/>
                <a:moveTo>
                  <a:pt x="1932" y="0"/>
                </a:moveTo>
                <a:lnTo>
                  <a:pt x="357" y="4324"/>
                </a:lnTo>
                <a:lnTo>
                  <a:pt x="360" y="4324"/>
                </a:lnTo>
                <a:lnTo>
                  <a:pt x="1936" y="0"/>
                </a:lnTo>
                <a:lnTo>
                  <a:pt x="1932" y="0"/>
                </a:lnTo>
                <a:close/>
                <a:moveTo>
                  <a:pt x="6631" y="0"/>
                </a:moveTo>
                <a:lnTo>
                  <a:pt x="5055" y="4324"/>
                </a:lnTo>
                <a:lnTo>
                  <a:pt x="5058" y="4324"/>
                </a:lnTo>
                <a:lnTo>
                  <a:pt x="6634" y="0"/>
                </a:lnTo>
                <a:lnTo>
                  <a:pt x="6631" y="0"/>
                </a:lnTo>
                <a:close/>
                <a:moveTo>
                  <a:pt x="6580" y="0"/>
                </a:moveTo>
                <a:lnTo>
                  <a:pt x="5004" y="4324"/>
                </a:lnTo>
                <a:lnTo>
                  <a:pt x="5007" y="4324"/>
                </a:lnTo>
                <a:lnTo>
                  <a:pt x="6583" y="0"/>
                </a:lnTo>
                <a:lnTo>
                  <a:pt x="6580" y="0"/>
                </a:lnTo>
                <a:close/>
                <a:moveTo>
                  <a:pt x="6682" y="0"/>
                </a:moveTo>
                <a:lnTo>
                  <a:pt x="5106" y="4324"/>
                </a:lnTo>
                <a:lnTo>
                  <a:pt x="5109" y="4324"/>
                </a:lnTo>
                <a:lnTo>
                  <a:pt x="6685" y="0"/>
                </a:lnTo>
                <a:lnTo>
                  <a:pt x="6682" y="0"/>
                </a:lnTo>
                <a:close/>
                <a:moveTo>
                  <a:pt x="6733" y="0"/>
                </a:moveTo>
                <a:lnTo>
                  <a:pt x="5157" y="4324"/>
                </a:lnTo>
                <a:lnTo>
                  <a:pt x="5160" y="4324"/>
                </a:lnTo>
                <a:lnTo>
                  <a:pt x="6736" y="0"/>
                </a:lnTo>
                <a:lnTo>
                  <a:pt x="6733" y="0"/>
                </a:lnTo>
                <a:close/>
                <a:moveTo>
                  <a:pt x="6784" y="0"/>
                </a:moveTo>
                <a:lnTo>
                  <a:pt x="5208" y="4324"/>
                </a:lnTo>
                <a:lnTo>
                  <a:pt x="5211" y="4324"/>
                </a:lnTo>
                <a:lnTo>
                  <a:pt x="6787" y="0"/>
                </a:lnTo>
                <a:lnTo>
                  <a:pt x="6784" y="0"/>
                </a:lnTo>
                <a:close/>
                <a:moveTo>
                  <a:pt x="6835" y="0"/>
                </a:moveTo>
                <a:lnTo>
                  <a:pt x="5259" y="4324"/>
                </a:lnTo>
                <a:lnTo>
                  <a:pt x="5263" y="4324"/>
                </a:lnTo>
                <a:lnTo>
                  <a:pt x="6838" y="0"/>
                </a:lnTo>
                <a:lnTo>
                  <a:pt x="6835" y="0"/>
                </a:lnTo>
                <a:close/>
                <a:moveTo>
                  <a:pt x="6886" y="0"/>
                </a:moveTo>
                <a:lnTo>
                  <a:pt x="5310" y="4324"/>
                </a:lnTo>
                <a:lnTo>
                  <a:pt x="5314" y="4324"/>
                </a:lnTo>
                <a:lnTo>
                  <a:pt x="6889" y="0"/>
                </a:lnTo>
                <a:lnTo>
                  <a:pt x="6886" y="0"/>
                </a:lnTo>
                <a:close/>
                <a:moveTo>
                  <a:pt x="6937" y="0"/>
                </a:moveTo>
                <a:lnTo>
                  <a:pt x="5361" y="4324"/>
                </a:lnTo>
                <a:lnTo>
                  <a:pt x="5365" y="4324"/>
                </a:lnTo>
                <a:lnTo>
                  <a:pt x="6940" y="0"/>
                </a:lnTo>
                <a:lnTo>
                  <a:pt x="6937" y="0"/>
                </a:lnTo>
                <a:close/>
                <a:moveTo>
                  <a:pt x="6988" y="0"/>
                </a:moveTo>
                <a:lnTo>
                  <a:pt x="5412" y="4324"/>
                </a:lnTo>
                <a:lnTo>
                  <a:pt x="5416" y="4324"/>
                </a:lnTo>
                <a:lnTo>
                  <a:pt x="6992" y="0"/>
                </a:lnTo>
                <a:lnTo>
                  <a:pt x="6988" y="0"/>
                </a:lnTo>
                <a:close/>
                <a:moveTo>
                  <a:pt x="7039" y="0"/>
                </a:moveTo>
                <a:lnTo>
                  <a:pt x="5463" y="4324"/>
                </a:lnTo>
                <a:lnTo>
                  <a:pt x="5467" y="4324"/>
                </a:lnTo>
                <a:lnTo>
                  <a:pt x="7043" y="0"/>
                </a:lnTo>
                <a:lnTo>
                  <a:pt x="7039" y="0"/>
                </a:lnTo>
                <a:close/>
                <a:moveTo>
                  <a:pt x="7090" y="0"/>
                </a:moveTo>
                <a:lnTo>
                  <a:pt x="5515" y="4324"/>
                </a:lnTo>
                <a:lnTo>
                  <a:pt x="5518" y="4324"/>
                </a:lnTo>
                <a:lnTo>
                  <a:pt x="7094" y="0"/>
                </a:lnTo>
                <a:lnTo>
                  <a:pt x="7090" y="0"/>
                </a:lnTo>
                <a:close/>
                <a:moveTo>
                  <a:pt x="7141" y="0"/>
                </a:moveTo>
                <a:lnTo>
                  <a:pt x="5566" y="4324"/>
                </a:lnTo>
                <a:lnTo>
                  <a:pt x="5569" y="4324"/>
                </a:lnTo>
                <a:lnTo>
                  <a:pt x="7145" y="0"/>
                </a:lnTo>
                <a:lnTo>
                  <a:pt x="7141" y="0"/>
                </a:lnTo>
                <a:close/>
                <a:moveTo>
                  <a:pt x="7192" y="0"/>
                </a:moveTo>
                <a:lnTo>
                  <a:pt x="5617" y="4324"/>
                </a:lnTo>
                <a:lnTo>
                  <a:pt x="5620" y="4324"/>
                </a:lnTo>
                <a:lnTo>
                  <a:pt x="7196" y="0"/>
                </a:lnTo>
                <a:lnTo>
                  <a:pt x="7192" y="0"/>
                </a:lnTo>
                <a:close/>
                <a:moveTo>
                  <a:pt x="7244" y="0"/>
                </a:moveTo>
                <a:lnTo>
                  <a:pt x="5668" y="4324"/>
                </a:lnTo>
                <a:lnTo>
                  <a:pt x="5671" y="4324"/>
                </a:lnTo>
                <a:lnTo>
                  <a:pt x="7247" y="0"/>
                </a:lnTo>
                <a:lnTo>
                  <a:pt x="7244" y="0"/>
                </a:lnTo>
                <a:close/>
                <a:moveTo>
                  <a:pt x="7295" y="0"/>
                </a:moveTo>
                <a:lnTo>
                  <a:pt x="5719" y="4324"/>
                </a:lnTo>
                <a:lnTo>
                  <a:pt x="5722" y="4324"/>
                </a:lnTo>
                <a:lnTo>
                  <a:pt x="7298" y="0"/>
                </a:lnTo>
                <a:lnTo>
                  <a:pt x="7295" y="0"/>
                </a:lnTo>
                <a:close/>
                <a:moveTo>
                  <a:pt x="7346" y="0"/>
                </a:moveTo>
                <a:lnTo>
                  <a:pt x="5769" y="4324"/>
                </a:lnTo>
                <a:lnTo>
                  <a:pt x="5772" y="4324"/>
                </a:lnTo>
                <a:lnTo>
                  <a:pt x="7349" y="0"/>
                </a:lnTo>
                <a:lnTo>
                  <a:pt x="7346" y="0"/>
                </a:lnTo>
                <a:close/>
                <a:moveTo>
                  <a:pt x="7397" y="0"/>
                </a:moveTo>
                <a:lnTo>
                  <a:pt x="5820" y="4324"/>
                </a:lnTo>
                <a:lnTo>
                  <a:pt x="5823" y="4324"/>
                </a:lnTo>
                <a:lnTo>
                  <a:pt x="7400" y="0"/>
                </a:lnTo>
                <a:lnTo>
                  <a:pt x="7397" y="0"/>
                </a:lnTo>
                <a:close/>
                <a:moveTo>
                  <a:pt x="7448" y="0"/>
                </a:moveTo>
                <a:lnTo>
                  <a:pt x="5871" y="4324"/>
                </a:lnTo>
                <a:lnTo>
                  <a:pt x="5874" y="4324"/>
                </a:lnTo>
                <a:lnTo>
                  <a:pt x="7451" y="0"/>
                </a:lnTo>
                <a:lnTo>
                  <a:pt x="7448" y="0"/>
                </a:lnTo>
                <a:close/>
                <a:moveTo>
                  <a:pt x="7499" y="0"/>
                </a:moveTo>
                <a:lnTo>
                  <a:pt x="5922" y="4324"/>
                </a:lnTo>
                <a:lnTo>
                  <a:pt x="5926" y="4324"/>
                </a:lnTo>
                <a:lnTo>
                  <a:pt x="7502" y="0"/>
                </a:lnTo>
                <a:lnTo>
                  <a:pt x="7499" y="0"/>
                </a:lnTo>
                <a:close/>
                <a:moveTo>
                  <a:pt x="7550" y="0"/>
                </a:moveTo>
                <a:lnTo>
                  <a:pt x="5973" y="4324"/>
                </a:lnTo>
                <a:lnTo>
                  <a:pt x="5977" y="4324"/>
                </a:lnTo>
                <a:lnTo>
                  <a:pt x="7553" y="0"/>
                </a:lnTo>
                <a:lnTo>
                  <a:pt x="7550" y="0"/>
                </a:lnTo>
                <a:close/>
                <a:moveTo>
                  <a:pt x="7601" y="0"/>
                </a:moveTo>
                <a:lnTo>
                  <a:pt x="6024" y="4324"/>
                </a:lnTo>
                <a:lnTo>
                  <a:pt x="6028" y="4324"/>
                </a:lnTo>
                <a:lnTo>
                  <a:pt x="7605" y="0"/>
                </a:lnTo>
                <a:lnTo>
                  <a:pt x="7601" y="0"/>
                </a:lnTo>
                <a:close/>
                <a:moveTo>
                  <a:pt x="7652" y="0"/>
                </a:moveTo>
                <a:lnTo>
                  <a:pt x="6075" y="4324"/>
                </a:lnTo>
                <a:lnTo>
                  <a:pt x="6079" y="4324"/>
                </a:lnTo>
                <a:lnTo>
                  <a:pt x="7656" y="0"/>
                </a:lnTo>
                <a:lnTo>
                  <a:pt x="7652" y="0"/>
                </a:lnTo>
                <a:close/>
                <a:moveTo>
                  <a:pt x="6126" y="4324"/>
                </a:moveTo>
                <a:lnTo>
                  <a:pt x="6130" y="4324"/>
                </a:lnTo>
                <a:lnTo>
                  <a:pt x="7678" y="79"/>
                </a:lnTo>
                <a:lnTo>
                  <a:pt x="7678" y="69"/>
                </a:lnTo>
                <a:lnTo>
                  <a:pt x="6126" y="4324"/>
                </a:lnTo>
                <a:close/>
                <a:moveTo>
                  <a:pt x="6181" y="4324"/>
                </a:moveTo>
                <a:lnTo>
                  <a:pt x="7678" y="219"/>
                </a:lnTo>
                <a:lnTo>
                  <a:pt x="7678" y="209"/>
                </a:lnTo>
                <a:lnTo>
                  <a:pt x="6178" y="4324"/>
                </a:lnTo>
                <a:lnTo>
                  <a:pt x="6181" y="4324"/>
                </a:lnTo>
                <a:close/>
                <a:moveTo>
                  <a:pt x="6232" y="4324"/>
                </a:moveTo>
                <a:lnTo>
                  <a:pt x="7678" y="358"/>
                </a:lnTo>
                <a:lnTo>
                  <a:pt x="7678" y="349"/>
                </a:lnTo>
                <a:lnTo>
                  <a:pt x="6229" y="4324"/>
                </a:lnTo>
                <a:lnTo>
                  <a:pt x="6232" y="4324"/>
                </a:lnTo>
                <a:close/>
                <a:moveTo>
                  <a:pt x="4333" y="0"/>
                </a:moveTo>
                <a:lnTo>
                  <a:pt x="2756" y="4324"/>
                </a:lnTo>
                <a:lnTo>
                  <a:pt x="2760" y="4324"/>
                </a:lnTo>
                <a:lnTo>
                  <a:pt x="4336" y="0"/>
                </a:lnTo>
                <a:lnTo>
                  <a:pt x="4333" y="0"/>
                </a:lnTo>
                <a:close/>
                <a:moveTo>
                  <a:pt x="4282" y="0"/>
                </a:moveTo>
                <a:lnTo>
                  <a:pt x="2705" y="4324"/>
                </a:lnTo>
                <a:lnTo>
                  <a:pt x="2709" y="4324"/>
                </a:lnTo>
                <a:lnTo>
                  <a:pt x="4285" y="0"/>
                </a:lnTo>
                <a:lnTo>
                  <a:pt x="4282" y="0"/>
                </a:lnTo>
                <a:close/>
                <a:moveTo>
                  <a:pt x="4384" y="0"/>
                </a:moveTo>
                <a:lnTo>
                  <a:pt x="2807" y="4324"/>
                </a:lnTo>
                <a:lnTo>
                  <a:pt x="2811" y="4324"/>
                </a:lnTo>
                <a:lnTo>
                  <a:pt x="4388" y="0"/>
                </a:lnTo>
                <a:lnTo>
                  <a:pt x="4384" y="0"/>
                </a:lnTo>
                <a:close/>
                <a:moveTo>
                  <a:pt x="4435" y="0"/>
                </a:moveTo>
                <a:lnTo>
                  <a:pt x="2858" y="4324"/>
                </a:lnTo>
                <a:lnTo>
                  <a:pt x="2862" y="4324"/>
                </a:lnTo>
                <a:lnTo>
                  <a:pt x="4439" y="0"/>
                </a:lnTo>
                <a:lnTo>
                  <a:pt x="4435" y="0"/>
                </a:lnTo>
                <a:close/>
                <a:moveTo>
                  <a:pt x="4486" y="0"/>
                </a:moveTo>
                <a:lnTo>
                  <a:pt x="2909" y="4324"/>
                </a:lnTo>
                <a:lnTo>
                  <a:pt x="2913" y="4324"/>
                </a:lnTo>
                <a:lnTo>
                  <a:pt x="4490" y="0"/>
                </a:lnTo>
                <a:lnTo>
                  <a:pt x="4486" y="0"/>
                </a:lnTo>
                <a:close/>
                <a:moveTo>
                  <a:pt x="4537" y="0"/>
                </a:moveTo>
                <a:lnTo>
                  <a:pt x="2961" y="4324"/>
                </a:lnTo>
                <a:lnTo>
                  <a:pt x="2964" y="4324"/>
                </a:lnTo>
                <a:lnTo>
                  <a:pt x="4541" y="0"/>
                </a:lnTo>
                <a:lnTo>
                  <a:pt x="4537" y="0"/>
                </a:lnTo>
                <a:close/>
                <a:moveTo>
                  <a:pt x="4588" y="0"/>
                </a:moveTo>
                <a:lnTo>
                  <a:pt x="3012" y="4324"/>
                </a:lnTo>
                <a:lnTo>
                  <a:pt x="3015" y="4324"/>
                </a:lnTo>
                <a:lnTo>
                  <a:pt x="4592" y="0"/>
                </a:lnTo>
                <a:lnTo>
                  <a:pt x="4588" y="0"/>
                </a:lnTo>
                <a:close/>
                <a:moveTo>
                  <a:pt x="4640" y="0"/>
                </a:moveTo>
                <a:lnTo>
                  <a:pt x="3063" y="4324"/>
                </a:lnTo>
                <a:lnTo>
                  <a:pt x="3066" y="4324"/>
                </a:lnTo>
                <a:lnTo>
                  <a:pt x="4643" y="0"/>
                </a:lnTo>
                <a:lnTo>
                  <a:pt x="4640" y="0"/>
                </a:lnTo>
                <a:close/>
                <a:moveTo>
                  <a:pt x="4691" y="0"/>
                </a:moveTo>
                <a:lnTo>
                  <a:pt x="3114" y="4324"/>
                </a:lnTo>
                <a:lnTo>
                  <a:pt x="3117" y="4324"/>
                </a:lnTo>
                <a:lnTo>
                  <a:pt x="4694" y="0"/>
                </a:lnTo>
                <a:lnTo>
                  <a:pt x="4691" y="0"/>
                </a:lnTo>
                <a:close/>
                <a:moveTo>
                  <a:pt x="4742" y="0"/>
                </a:moveTo>
                <a:lnTo>
                  <a:pt x="3165" y="4324"/>
                </a:lnTo>
                <a:lnTo>
                  <a:pt x="3168" y="4324"/>
                </a:lnTo>
                <a:lnTo>
                  <a:pt x="4745" y="0"/>
                </a:lnTo>
                <a:lnTo>
                  <a:pt x="4742" y="0"/>
                </a:lnTo>
                <a:close/>
                <a:moveTo>
                  <a:pt x="4793" y="0"/>
                </a:moveTo>
                <a:lnTo>
                  <a:pt x="3216" y="4324"/>
                </a:lnTo>
                <a:lnTo>
                  <a:pt x="3219" y="4324"/>
                </a:lnTo>
                <a:lnTo>
                  <a:pt x="4796" y="0"/>
                </a:lnTo>
                <a:lnTo>
                  <a:pt x="4793" y="0"/>
                </a:lnTo>
                <a:close/>
                <a:moveTo>
                  <a:pt x="4844" y="0"/>
                </a:moveTo>
                <a:lnTo>
                  <a:pt x="3267" y="4324"/>
                </a:lnTo>
                <a:lnTo>
                  <a:pt x="3270" y="4324"/>
                </a:lnTo>
                <a:lnTo>
                  <a:pt x="4847" y="0"/>
                </a:lnTo>
                <a:lnTo>
                  <a:pt x="4844" y="0"/>
                </a:lnTo>
                <a:close/>
                <a:moveTo>
                  <a:pt x="4895" y="0"/>
                </a:moveTo>
                <a:lnTo>
                  <a:pt x="3318" y="4324"/>
                </a:lnTo>
                <a:lnTo>
                  <a:pt x="3322" y="4324"/>
                </a:lnTo>
                <a:lnTo>
                  <a:pt x="4898" y="0"/>
                </a:lnTo>
                <a:lnTo>
                  <a:pt x="4895" y="0"/>
                </a:lnTo>
                <a:close/>
                <a:moveTo>
                  <a:pt x="4946" y="0"/>
                </a:moveTo>
                <a:lnTo>
                  <a:pt x="3369" y="4324"/>
                </a:lnTo>
                <a:lnTo>
                  <a:pt x="3373" y="4324"/>
                </a:lnTo>
                <a:lnTo>
                  <a:pt x="4949" y="0"/>
                </a:lnTo>
                <a:lnTo>
                  <a:pt x="4946" y="0"/>
                </a:lnTo>
                <a:close/>
                <a:moveTo>
                  <a:pt x="4997" y="0"/>
                </a:moveTo>
                <a:lnTo>
                  <a:pt x="3420" y="4324"/>
                </a:lnTo>
                <a:lnTo>
                  <a:pt x="3424" y="4324"/>
                </a:lnTo>
                <a:lnTo>
                  <a:pt x="5000" y="0"/>
                </a:lnTo>
                <a:lnTo>
                  <a:pt x="4997" y="0"/>
                </a:lnTo>
                <a:close/>
                <a:moveTo>
                  <a:pt x="5048" y="0"/>
                </a:moveTo>
                <a:lnTo>
                  <a:pt x="3471" y="4324"/>
                </a:lnTo>
                <a:lnTo>
                  <a:pt x="3475" y="4324"/>
                </a:lnTo>
                <a:lnTo>
                  <a:pt x="5052" y="0"/>
                </a:lnTo>
                <a:lnTo>
                  <a:pt x="5048" y="0"/>
                </a:lnTo>
                <a:close/>
                <a:moveTo>
                  <a:pt x="5099" y="0"/>
                </a:moveTo>
                <a:lnTo>
                  <a:pt x="3522" y="4324"/>
                </a:lnTo>
                <a:lnTo>
                  <a:pt x="3526" y="4324"/>
                </a:lnTo>
                <a:lnTo>
                  <a:pt x="5103" y="0"/>
                </a:lnTo>
                <a:lnTo>
                  <a:pt x="5099" y="0"/>
                </a:lnTo>
                <a:close/>
                <a:moveTo>
                  <a:pt x="5150" y="0"/>
                </a:moveTo>
                <a:lnTo>
                  <a:pt x="3574" y="4324"/>
                </a:lnTo>
                <a:lnTo>
                  <a:pt x="3577" y="4324"/>
                </a:lnTo>
                <a:lnTo>
                  <a:pt x="5154" y="0"/>
                </a:lnTo>
                <a:lnTo>
                  <a:pt x="5150" y="0"/>
                </a:lnTo>
                <a:close/>
                <a:moveTo>
                  <a:pt x="5201" y="0"/>
                </a:moveTo>
                <a:lnTo>
                  <a:pt x="3625" y="4324"/>
                </a:lnTo>
                <a:lnTo>
                  <a:pt x="3628" y="4324"/>
                </a:lnTo>
                <a:lnTo>
                  <a:pt x="5205" y="0"/>
                </a:lnTo>
                <a:lnTo>
                  <a:pt x="5201" y="0"/>
                </a:lnTo>
                <a:close/>
                <a:moveTo>
                  <a:pt x="5252" y="0"/>
                </a:moveTo>
                <a:lnTo>
                  <a:pt x="3676" y="4324"/>
                </a:lnTo>
                <a:lnTo>
                  <a:pt x="3679" y="4324"/>
                </a:lnTo>
                <a:lnTo>
                  <a:pt x="5256" y="0"/>
                </a:lnTo>
                <a:lnTo>
                  <a:pt x="5252" y="0"/>
                </a:lnTo>
                <a:close/>
                <a:moveTo>
                  <a:pt x="5304" y="0"/>
                </a:moveTo>
                <a:lnTo>
                  <a:pt x="3727" y="4324"/>
                </a:lnTo>
                <a:lnTo>
                  <a:pt x="3730" y="4324"/>
                </a:lnTo>
                <a:lnTo>
                  <a:pt x="5307" y="0"/>
                </a:lnTo>
                <a:lnTo>
                  <a:pt x="5304" y="0"/>
                </a:lnTo>
                <a:close/>
                <a:moveTo>
                  <a:pt x="5355" y="0"/>
                </a:moveTo>
                <a:lnTo>
                  <a:pt x="3778" y="4324"/>
                </a:lnTo>
                <a:lnTo>
                  <a:pt x="3781" y="4324"/>
                </a:lnTo>
                <a:lnTo>
                  <a:pt x="5358" y="0"/>
                </a:lnTo>
                <a:lnTo>
                  <a:pt x="5355" y="0"/>
                </a:lnTo>
                <a:close/>
                <a:moveTo>
                  <a:pt x="5406" y="0"/>
                </a:moveTo>
                <a:lnTo>
                  <a:pt x="3829" y="4324"/>
                </a:lnTo>
                <a:lnTo>
                  <a:pt x="3832" y="4324"/>
                </a:lnTo>
                <a:lnTo>
                  <a:pt x="5409" y="0"/>
                </a:lnTo>
                <a:lnTo>
                  <a:pt x="5406" y="0"/>
                </a:lnTo>
                <a:close/>
                <a:moveTo>
                  <a:pt x="5457" y="0"/>
                </a:moveTo>
                <a:lnTo>
                  <a:pt x="3880" y="4324"/>
                </a:lnTo>
                <a:lnTo>
                  <a:pt x="3883" y="4324"/>
                </a:lnTo>
                <a:lnTo>
                  <a:pt x="5460" y="0"/>
                </a:lnTo>
                <a:lnTo>
                  <a:pt x="5457" y="0"/>
                </a:lnTo>
                <a:close/>
                <a:moveTo>
                  <a:pt x="5508" y="0"/>
                </a:moveTo>
                <a:lnTo>
                  <a:pt x="3931" y="4324"/>
                </a:lnTo>
                <a:lnTo>
                  <a:pt x="3934" y="4324"/>
                </a:lnTo>
                <a:lnTo>
                  <a:pt x="5511" y="0"/>
                </a:lnTo>
                <a:lnTo>
                  <a:pt x="5508" y="0"/>
                </a:lnTo>
                <a:close/>
                <a:moveTo>
                  <a:pt x="5559" y="0"/>
                </a:moveTo>
                <a:lnTo>
                  <a:pt x="3982" y="4324"/>
                </a:lnTo>
                <a:lnTo>
                  <a:pt x="3986" y="4324"/>
                </a:lnTo>
                <a:lnTo>
                  <a:pt x="5562" y="0"/>
                </a:lnTo>
                <a:lnTo>
                  <a:pt x="5559" y="0"/>
                </a:lnTo>
                <a:close/>
                <a:moveTo>
                  <a:pt x="5610" y="0"/>
                </a:moveTo>
                <a:lnTo>
                  <a:pt x="4033" y="4324"/>
                </a:lnTo>
                <a:lnTo>
                  <a:pt x="4037" y="4324"/>
                </a:lnTo>
                <a:lnTo>
                  <a:pt x="5613" y="0"/>
                </a:lnTo>
                <a:lnTo>
                  <a:pt x="5610" y="0"/>
                </a:lnTo>
                <a:close/>
                <a:moveTo>
                  <a:pt x="5661" y="0"/>
                </a:moveTo>
                <a:lnTo>
                  <a:pt x="4084" y="4324"/>
                </a:lnTo>
                <a:lnTo>
                  <a:pt x="4088" y="4324"/>
                </a:lnTo>
                <a:lnTo>
                  <a:pt x="5665" y="0"/>
                </a:lnTo>
                <a:lnTo>
                  <a:pt x="5661" y="0"/>
                </a:lnTo>
                <a:close/>
                <a:moveTo>
                  <a:pt x="5712" y="0"/>
                </a:moveTo>
                <a:lnTo>
                  <a:pt x="4135" y="4324"/>
                </a:lnTo>
                <a:lnTo>
                  <a:pt x="4139" y="4324"/>
                </a:lnTo>
                <a:lnTo>
                  <a:pt x="5716" y="0"/>
                </a:lnTo>
                <a:lnTo>
                  <a:pt x="5712" y="0"/>
                </a:lnTo>
                <a:close/>
                <a:moveTo>
                  <a:pt x="5762" y="0"/>
                </a:moveTo>
                <a:lnTo>
                  <a:pt x="4186" y="4324"/>
                </a:lnTo>
                <a:lnTo>
                  <a:pt x="4190" y="4324"/>
                </a:lnTo>
                <a:lnTo>
                  <a:pt x="5766" y="0"/>
                </a:lnTo>
                <a:lnTo>
                  <a:pt x="5762" y="0"/>
                </a:lnTo>
                <a:close/>
                <a:moveTo>
                  <a:pt x="5813" y="0"/>
                </a:moveTo>
                <a:lnTo>
                  <a:pt x="4238" y="4324"/>
                </a:lnTo>
                <a:lnTo>
                  <a:pt x="4241" y="4324"/>
                </a:lnTo>
                <a:lnTo>
                  <a:pt x="5817" y="0"/>
                </a:lnTo>
                <a:lnTo>
                  <a:pt x="5813" y="0"/>
                </a:lnTo>
                <a:close/>
                <a:moveTo>
                  <a:pt x="5864" y="0"/>
                </a:moveTo>
                <a:lnTo>
                  <a:pt x="4289" y="4324"/>
                </a:lnTo>
                <a:lnTo>
                  <a:pt x="4292" y="4324"/>
                </a:lnTo>
                <a:lnTo>
                  <a:pt x="5868" y="0"/>
                </a:lnTo>
                <a:lnTo>
                  <a:pt x="5864" y="0"/>
                </a:lnTo>
                <a:close/>
                <a:moveTo>
                  <a:pt x="5915" y="0"/>
                </a:moveTo>
                <a:lnTo>
                  <a:pt x="4340" y="4324"/>
                </a:lnTo>
                <a:lnTo>
                  <a:pt x="4343" y="4324"/>
                </a:lnTo>
                <a:lnTo>
                  <a:pt x="5919" y="0"/>
                </a:lnTo>
                <a:lnTo>
                  <a:pt x="5915" y="0"/>
                </a:lnTo>
                <a:close/>
                <a:moveTo>
                  <a:pt x="5967" y="0"/>
                </a:moveTo>
                <a:lnTo>
                  <a:pt x="4391" y="4324"/>
                </a:lnTo>
                <a:lnTo>
                  <a:pt x="4394" y="4324"/>
                </a:lnTo>
                <a:lnTo>
                  <a:pt x="5970" y="0"/>
                </a:lnTo>
                <a:lnTo>
                  <a:pt x="5967" y="0"/>
                </a:lnTo>
                <a:close/>
                <a:moveTo>
                  <a:pt x="6018" y="0"/>
                </a:moveTo>
                <a:lnTo>
                  <a:pt x="4442" y="4324"/>
                </a:lnTo>
                <a:lnTo>
                  <a:pt x="4445" y="4324"/>
                </a:lnTo>
                <a:lnTo>
                  <a:pt x="6021" y="0"/>
                </a:lnTo>
                <a:lnTo>
                  <a:pt x="6018" y="0"/>
                </a:lnTo>
                <a:close/>
                <a:moveTo>
                  <a:pt x="6069" y="0"/>
                </a:moveTo>
                <a:lnTo>
                  <a:pt x="4493" y="4324"/>
                </a:lnTo>
                <a:lnTo>
                  <a:pt x="4496" y="4324"/>
                </a:lnTo>
                <a:lnTo>
                  <a:pt x="6072" y="0"/>
                </a:lnTo>
                <a:lnTo>
                  <a:pt x="6069" y="0"/>
                </a:lnTo>
                <a:close/>
                <a:moveTo>
                  <a:pt x="6120" y="0"/>
                </a:moveTo>
                <a:lnTo>
                  <a:pt x="4544" y="4324"/>
                </a:lnTo>
                <a:lnTo>
                  <a:pt x="4547" y="4324"/>
                </a:lnTo>
                <a:lnTo>
                  <a:pt x="6123" y="0"/>
                </a:lnTo>
                <a:lnTo>
                  <a:pt x="6120" y="0"/>
                </a:lnTo>
                <a:close/>
                <a:moveTo>
                  <a:pt x="6171" y="0"/>
                </a:moveTo>
                <a:lnTo>
                  <a:pt x="4595" y="4324"/>
                </a:lnTo>
                <a:lnTo>
                  <a:pt x="4599" y="4324"/>
                </a:lnTo>
                <a:lnTo>
                  <a:pt x="6174" y="0"/>
                </a:lnTo>
                <a:lnTo>
                  <a:pt x="6171" y="0"/>
                </a:lnTo>
                <a:close/>
                <a:moveTo>
                  <a:pt x="6222" y="0"/>
                </a:moveTo>
                <a:lnTo>
                  <a:pt x="4646" y="4324"/>
                </a:lnTo>
                <a:lnTo>
                  <a:pt x="4650" y="4324"/>
                </a:lnTo>
                <a:lnTo>
                  <a:pt x="6225" y="0"/>
                </a:lnTo>
                <a:lnTo>
                  <a:pt x="6222" y="0"/>
                </a:lnTo>
                <a:close/>
                <a:moveTo>
                  <a:pt x="6273" y="0"/>
                </a:moveTo>
                <a:lnTo>
                  <a:pt x="4697" y="4324"/>
                </a:lnTo>
                <a:lnTo>
                  <a:pt x="4701" y="4324"/>
                </a:lnTo>
                <a:lnTo>
                  <a:pt x="6276" y="0"/>
                </a:lnTo>
                <a:lnTo>
                  <a:pt x="6273" y="0"/>
                </a:lnTo>
                <a:close/>
                <a:moveTo>
                  <a:pt x="6324" y="0"/>
                </a:moveTo>
                <a:lnTo>
                  <a:pt x="4748" y="4324"/>
                </a:lnTo>
                <a:lnTo>
                  <a:pt x="4752" y="4324"/>
                </a:lnTo>
                <a:lnTo>
                  <a:pt x="6328" y="0"/>
                </a:lnTo>
                <a:lnTo>
                  <a:pt x="6324" y="0"/>
                </a:lnTo>
                <a:close/>
                <a:moveTo>
                  <a:pt x="6375" y="0"/>
                </a:moveTo>
                <a:lnTo>
                  <a:pt x="4799" y="4324"/>
                </a:lnTo>
                <a:lnTo>
                  <a:pt x="4803" y="4324"/>
                </a:lnTo>
                <a:lnTo>
                  <a:pt x="6379" y="0"/>
                </a:lnTo>
                <a:lnTo>
                  <a:pt x="6375" y="0"/>
                </a:lnTo>
                <a:close/>
                <a:moveTo>
                  <a:pt x="6426" y="0"/>
                </a:moveTo>
                <a:lnTo>
                  <a:pt x="4850" y="4324"/>
                </a:lnTo>
                <a:lnTo>
                  <a:pt x="4854" y="4324"/>
                </a:lnTo>
                <a:lnTo>
                  <a:pt x="6430" y="0"/>
                </a:lnTo>
                <a:lnTo>
                  <a:pt x="6426" y="0"/>
                </a:lnTo>
                <a:close/>
                <a:moveTo>
                  <a:pt x="6477" y="0"/>
                </a:moveTo>
                <a:lnTo>
                  <a:pt x="4902" y="4324"/>
                </a:lnTo>
                <a:lnTo>
                  <a:pt x="4905" y="4324"/>
                </a:lnTo>
                <a:lnTo>
                  <a:pt x="6481" y="0"/>
                </a:lnTo>
                <a:lnTo>
                  <a:pt x="6477" y="0"/>
                </a:lnTo>
                <a:close/>
                <a:moveTo>
                  <a:pt x="6528" y="0"/>
                </a:moveTo>
                <a:lnTo>
                  <a:pt x="4953" y="4324"/>
                </a:lnTo>
                <a:lnTo>
                  <a:pt x="4956" y="4324"/>
                </a:lnTo>
                <a:lnTo>
                  <a:pt x="6532" y="0"/>
                </a:lnTo>
                <a:lnTo>
                  <a:pt x="6528" y="0"/>
                </a:lnTo>
                <a:close/>
                <a:moveTo>
                  <a:pt x="6283" y="4324"/>
                </a:moveTo>
                <a:lnTo>
                  <a:pt x="7678" y="498"/>
                </a:lnTo>
                <a:lnTo>
                  <a:pt x="7678" y="489"/>
                </a:lnTo>
                <a:lnTo>
                  <a:pt x="6280" y="4324"/>
                </a:lnTo>
                <a:lnTo>
                  <a:pt x="6283" y="4324"/>
                </a:lnTo>
                <a:close/>
                <a:moveTo>
                  <a:pt x="6334" y="4324"/>
                </a:moveTo>
                <a:lnTo>
                  <a:pt x="7678" y="639"/>
                </a:lnTo>
                <a:lnTo>
                  <a:pt x="7678" y="630"/>
                </a:lnTo>
                <a:lnTo>
                  <a:pt x="6331" y="4324"/>
                </a:lnTo>
                <a:lnTo>
                  <a:pt x="6334" y="4324"/>
                </a:lnTo>
                <a:close/>
                <a:moveTo>
                  <a:pt x="6385" y="4324"/>
                </a:moveTo>
                <a:lnTo>
                  <a:pt x="7678" y="779"/>
                </a:lnTo>
                <a:lnTo>
                  <a:pt x="7678" y="770"/>
                </a:lnTo>
                <a:lnTo>
                  <a:pt x="6382" y="4324"/>
                </a:lnTo>
                <a:lnTo>
                  <a:pt x="6385" y="4324"/>
                </a:lnTo>
                <a:close/>
                <a:moveTo>
                  <a:pt x="6436" y="4324"/>
                </a:moveTo>
                <a:lnTo>
                  <a:pt x="7678" y="919"/>
                </a:lnTo>
                <a:lnTo>
                  <a:pt x="7678" y="910"/>
                </a:lnTo>
                <a:lnTo>
                  <a:pt x="6433" y="4324"/>
                </a:lnTo>
                <a:lnTo>
                  <a:pt x="6436" y="4324"/>
                </a:lnTo>
                <a:close/>
                <a:moveTo>
                  <a:pt x="6487" y="4324"/>
                </a:moveTo>
                <a:lnTo>
                  <a:pt x="7678" y="1059"/>
                </a:lnTo>
                <a:lnTo>
                  <a:pt x="7678" y="1050"/>
                </a:lnTo>
                <a:lnTo>
                  <a:pt x="6484" y="4324"/>
                </a:lnTo>
                <a:lnTo>
                  <a:pt x="6487" y="4324"/>
                </a:lnTo>
                <a:close/>
                <a:moveTo>
                  <a:pt x="6539" y="4324"/>
                </a:moveTo>
                <a:lnTo>
                  <a:pt x="7678" y="1199"/>
                </a:lnTo>
                <a:lnTo>
                  <a:pt x="7678" y="1190"/>
                </a:lnTo>
                <a:lnTo>
                  <a:pt x="6535" y="4324"/>
                </a:lnTo>
                <a:lnTo>
                  <a:pt x="6539" y="4324"/>
                </a:lnTo>
                <a:close/>
                <a:moveTo>
                  <a:pt x="6590" y="4324"/>
                </a:moveTo>
                <a:lnTo>
                  <a:pt x="7678" y="1339"/>
                </a:lnTo>
                <a:lnTo>
                  <a:pt x="7678" y="1330"/>
                </a:lnTo>
                <a:lnTo>
                  <a:pt x="6586" y="4324"/>
                </a:lnTo>
                <a:lnTo>
                  <a:pt x="6590" y="4324"/>
                </a:lnTo>
                <a:close/>
                <a:moveTo>
                  <a:pt x="6641" y="4324"/>
                </a:moveTo>
                <a:lnTo>
                  <a:pt x="7678" y="1479"/>
                </a:lnTo>
                <a:lnTo>
                  <a:pt x="7678" y="1470"/>
                </a:lnTo>
                <a:lnTo>
                  <a:pt x="6637" y="4324"/>
                </a:lnTo>
                <a:lnTo>
                  <a:pt x="6641" y="4324"/>
                </a:lnTo>
                <a:close/>
                <a:moveTo>
                  <a:pt x="6692" y="4324"/>
                </a:moveTo>
                <a:lnTo>
                  <a:pt x="7678" y="1619"/>
                </a:lnTo>
                <a:lnTo>
                  <a:pt x="7678" y="1610"/>
                </a:lnTo>
                <a:lnTo>
                  <a:pt x="6688" y="4324"/>
                </a:lnTo>
                <a:lnTo>
                  <a:pt x="6692" y="4324"/>
                </a:lnTo>
                <a:close/>
                <a:moveTo>
                  <a:pt x="6743" y="4324"/>
                </a:moveTo>
                <a:lnTo>
                  <a:pt x="7678" y="1760"/>
                </a:lnTo>
                <a:lnTo>
                  <a:pt x="7678" y="1751"/>
                </a:lnTo>
                <a:lnTo>
                  <a:pt x="6739" y="4324"/>
                </a:lnTo>
                <a:lnTo>
                  <a:pt x="6743" y="4324"/>
                </a:lnTo>
                <a:close/>
                <a:moveTo>
                  <a:pt x="6794" y="4324"/>
                </a:moveTo>
                <a:lnTo>
                  <a:pt x="7678" y="1900"/>
                </a:lnTo>
                <a:lnTo>
                  <a:pt x="7678" y="1890"/>
                </a:lnTo>
                <a:lnTo>
                  <a:pt x="6791" y="4324"/>
                </a:lnTo>
                <a:lnTo>
                  <a:pt x="6794" y="4324"/>
                </a:lnTo>
                <a:close/>
                <a:moveTo>
                  <a:pt x="6845" y="4324"/>
                </a:moveTo>
                <a:lnTo>
                  <a:pt x="7678" y="2040"/>
                </a:lnTo>
                <a:lnTo>
                  <a:pt x="7678" y="2030"/>
                </a:lnTo>
                <a:lnTo>
                  <a:pt x="6842" y="4324"/>
                </a:lnTo>
                <a:lnTo>
                  <a:pt x="6845" y="4324"/>
                </a:lnTo>
                <a:close/>
                <a:moveTo>
                  <a:pt x="6896" y="4324"/>
                </a:moveTo>
                <a:lnTo>
                  <a:pt x="7678" y="2180"/>
                </a:lnTo>
                <a:lnTo>
                  <a:pt x="7678" y="2170"/>
                </a:lnTo>
                <a:lnTo>
                  <a:pt x="6893" y="4324"/>
                </a:lnTo>
                <a:lnTo>
                  <a:pt x="6896" y="4324"/>
                </a:lnTo>
                <a:close/>
                <a:moveTo>
                  <a:pt x="6947" y="4324"/>
                </a:moveTo>
                <a:lnTo>
                  <a:pt x="7678" y="2320"/>
                </a:lnTo>
                <a:lnTo>
                  <a:pt x="7678" y="2310"/>
                </a:lnTo>
                <a:lnTo>
                  <a:pt x="6944" y="4324"/>
                </a:lnTo>
                <a:lnTo>
                  <a:pt x="6947" y="4324"/>
                </a:lnTo>
                <a:close/>
                <a:moveTo>
                  <a:pt x="6998" y="4324"/>
                </a:moveTo>
                <a:lnTo>
                  <a:pt x="7678" y="2460"/>
                </a:lnTo>
                <a:lnTo>
                  <a:pt x="7678" y="2450"/>
                </a:lnTo>
                <a:lnTo>
                  <a:pt x="6995" y="4324"/>
                </a:lnTo>
                <a:lnTo>
                  <a:pt x="6998" y="4324"/>
                </a:lnTo>
                <a:close/>
                <a:moveTo>
                  <a:pt x="7049" y="4324"/>
                </a:moveTo>
                <a:lnTo>
                  <a:pt x="7678" y="2600"/>
                </a:lnTo>
                <a:lnTo>
                  <a:pt x="7678" y="2590"/>
                </a:lnTo>
                <a:lnTo>
                  <a:pt x="7046" y="4324"/>
                </a:lnTo>
                <a:lnTo>
                  <a:pt x="7049" y="4324"/>
                </a:lnTo>
                <a:close/>
                <a:moveTo>
                  <a:pt x="7100" y="4324"/>
                </a:moveTo>
                <a:lnTo>
                  <a:pt x="7678" y="2741"/>
                </a:lnTo>
                <a:lnTo>
                  <a:pt x="7678" y="2731"/>
                </a:lnTo>
                <a:lnTo>
                  <a:pt x="7097" y="4324"/>
                </a:lnTo>
                <a:lnTo>
                  <a:pt x="7100" y="4324"/>
                </a:lnTo>
                <a:close/>
                <a:moveTo>
                  <a:pt x="7151" y="4324"/>
                </a:moveTo>
                <a:lnTo>
                  <a:pt x="7678" y="2880"/>
                </a:lnTo>
                <a:lnTo>
                  <a:pt x="7678" y="2871"/>
                </a:lnTo>
                <a:lnTo>
                  <a:pt x="7148" y="4324"/>
                </a:lnTo>
                <a:lnTo>
                  <a:pt x="7151" y="4324"/>
                </a:lnTo>
                <a:close/>
                <a:moveTo>
                  <a:pt x="7203" y="4324"/>
                </a:moveTo>
                <a:lnTo>
                  <a:pt x="7678" y="3020"/>
                </a:lnTo>
                <a:lnTo>
                  <a:pt x="7678" y="3011"/>
                </a:lnTo>
                <a:lnTo>
                  <a:pt x="7199" y="4324"/>
                </a:lnTo>
                <a:lnTo>
                  <a:pt x="7203" y="4324"/>
                </a:lnTo>
                <a:close/>
                <a:moveTo>
                  <a:pt x="7254" y="4324"/>
                </a:moveTo>
                <a:lnTo>
                  <a:pt x="7678" y="3160"/>
                </a:lnTo>
                <a:lnTo>
                  <a:pt x="7678" y="3151"/>
                </a:lnTo>
                <a:lnTo>
                  <a:pt x="7250" y="4324"/>
                </a:lnTo>
                <a:lnTo>
                  <a:pt x="7254" y="4324"/>
                </a:lnTo>
                <a:close/>
                <a:moveTo>
                  <a:pt x="7305" y="4324"/>
                </a:moveTo>
                <a:lnTo>
                  <a:pt x="7678" y="3300"/>
                </a:lnTo>
                <a:lnTo>
                  <a:pt x="7678" y="3291"/>
                </a:lnTo>
                <a:lnTo>
                  <a:pt x="7301" y="4324"/>
                </a:lnTo>
                <a:lnTo>
                  <a:pt x="7305" y="4324"/>
                </a:lnTo>
                <a:close/>
                <a:moveTo>
                  <a:pt x="7356" y="4324"/>
                </a:moveTo>
                <a:lnTo>
                  <a:pt x="7678" y="3440"/>
                </a:lnTo>
                <a:lnTo>
                  <a:pt x="7678" y="3431"/>
                </a:lnTo>
                <a:lnTo>
                  <a:pt x="7352" y="4324"/>
                </a:lnTo>
                <a:lnTo>
                  <a:pt x="7356" y="4324"/>
                </a:lnTo>
                <a:close/>
                <a:moveTo>
                  <a:pt x="7407" y="4324"/>
                </a:moveTo>
                <a:lnTo>
                  <a:pt x="7678" y="3580"/>
                </a:lnTo>
                <a:lnTo>
                  <a:pt x="7678" y="3571"/>
                </a:lnTo>
                <a:lnTo>
                  <a:pt x="7403" y="4324"/>
                </a:lnTo>
                <a:lnTo>
                  <a:pt x="7407" y="4324"/>
                </a:lnTo>
                <a:close/>
                <a:moveTo>
                  <a:pt x="7458" y="4324"/>
                </a:moveTo>
                <a:lnTo>
                  <a:pt x="7678" y="3720"/>
                </a:lnTo>
                <a:lnTo>
                  <a:pt x="7678" y="3711"/>
                </a:lnTo>
                <a:lnTo>
                  <a:pt x="7455" y="4324"/>
                </a:lnTo>
                <a:lnTo>
                  <a:pt x="7458" y="4324"/>
                </a:lnTo>
                <a:close/>
                <a:moveTo>
                  <a:pt x="7509" y="4324"/>
                </a:moveTo>
                <a:lnTo>
                  <a:pt x="7678" y="3861"/>
                </a:lnTo>
                <a:lnTo>
                  <a:pt x="7678" y="3852"/>
                </a:lnTo>
                <a:lnTo>
                  <a:pt x="7506" y="4324"/>
                </a:lnTo>
                <a:lnTo>
                  <a:pt x="7509" y="4324"/>
                </a:lnTo>
                <a:close/>
                <a:moveTo>
                  <a:pt x="7560" y="4324"/>
                </a:moveTo>
                <a:lnTo>
                  <a:pt x="7678" y="4001"/>
                </a:lnTo>
                <a:lnTo>
                  <a:pt x="7678" y="3992"/>
                </a:lnTo>
                <a:lnTo>
                  <a:pt x="7557" y="4324"/>
                </a:lnTo>
                <a:lnTo>
                  <a:pt x="7560" y="4324"/>
                </a:lnTo>
                <a:close/>
                <a:moveTo>
                  <a:pt x="7611" y="4324"/>
                </a:moveTo>
                <a:lnTo>
                  <a:pt x="7678" y="4141"/>
                </a:lnTo>
                <a:lnTo>
                  <a:pt x="7678" y="4132"/>
                </a:lnTo>
                <a:lnTo>
                  <a:pt x="7608" y="4324"/>
                </a:lnTo>
                <a:lnTo>
                  <a:pt x="7611" y="4324"/>
                </a:lnTo>
                <a:close/>
                <a:moveTo>
                  <a:pt x="7662" y="4324"/>
                </a:moveTo>
                <a:lnTo>
                  <a:pt x="7678" y="4281"/>
                </a:lnTo>
                <a:lnTo>
                  <a:pt x="7678" y="4272"/>
                </a:lnTo>
                <a:lnTo>
                  <a:pt x="7659" y="4324"/>
                </a:lnTo>
                <a:lnTo>
                  <a:pt x="7662" y="4324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42478A-79DC-4626-BCD1-F04ED774B5A8}"/>
              </a:ext>
            </a:extLst>
          </p:cNvPr>
          <p:cNvSpPr/>
          <p:nvPr userDrawn="1"/>
        </p:nvSpPr>
        <p:spPr>
          <a:xfrm>
            <a:off x="-3175" y="0"/>
            <a:ext cx="12192000" cy="6162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EB8D34-3909-B447-8C83-8FBF30B02D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227" y="1516306"/>
            <a:ext cx="10716094" cy="3130062"/>
          </a:xfrm>
          <a:prstGeom prst="rect">
            <a:avLst/>
          </a:prstGeom>
        </p:spPr>
        <p:txBody>
          <a:bodyPr lIns="0" rIns="0" anchor="ctr"/>
          <a:lstStyle>
            <a:lvl1pPr algn="l">
              <a:lnSpc>
                <a:spcPct val="85000"/>
              </a:lnSpc>
              <a:defRPr sz="7200" b="1" i="0" spc="-150">
                <a:solidFill>
                  <a:schemeClr val="bg1"/>
                </a:solidFill>
                <a:latin typeface="Book Antiqua" panose="02040602050305030304" pitchFamily="18" charset="0"/>
                <a:ea typeface="Tahoma" panose="020B0604030504040204" pitchFamily="34" charset="0"/>
                <a:cs typeface="David" panose="020E0502060401010101" pitchFamily="34" charset="-79"/>
              </a:defRPr>
            </a:lvl1pPr>
          </a:lstStyle>
          <a:p>
            <a:r>
              <a:rPr lang="en-US" dirty="0"/>
              <a:t>Master title slide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C1F81F-5F07-47A1-A214-58E2045D3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27" y="6308513"/>
            <a:ext cx="2889504" cy="4063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499245-0B05-412A-BF3C-4534766FD1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0227" y="6308513"/>
            <a:ext cx="2889504" cy="406332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CB725DD-7646-F549-813C-C7283CC899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700" y="4840922"/>
            <a:ext cx="3544888" cy="19911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22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91D5971-0082-074B-A267-8D6188675E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0226" y="5110919"/>
            <a:ext cx="3545361" cy="167331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6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lnSpc>
                <a:spcPct val="60000"/>
              </a:lnSpc>
              <a:buNone/>
              <a:defRPr sz="1600"/>
            </a:lvl2pPr>
            <a:lvl3pPr marL="914400" indent="0" algn="l">
              <a:lnSpc>
                <a:spcPct val="60000"/>
              </a:lnSpc>
              <a:buNone/>
              <a:defRPr sz="1600"/>
            </a:lvl3pPr>
            <a:lvl4pPr marL="1371600" indent="0" algn="l">
              <a:lnSpc>
                <a:spcPct val="60000"/>
              </a:lnSpc>
              <a:buNone/>
              <a:defRPr sz="1600"/>
            </a:lvl4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29C5FEBA-8D51-B94A-9DD4-EF26D89E63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6" y="5349135"/>
            <a:ext cx="3545361" cy="176201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6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lnSpc>
                <a:spcPct val="60000"/>
              </a:lnSpc>
              <a:buNone/>
              <a:defRPr sz="1600"/>
            </a:lvl2pPr>
            <a:lvl3pPr marL="914400" indent="0" algn="l">
              <a:lnSpc>
                <a:spcPct val="60000"/>
              </a:lnSpc>
              <a:buNone/>
              <a:defRPr sz="1600"/>
            </a:lvl3pPr>
            <a:lvl4pPr marL="1371600" indent="0" algn="l">
              <a:lnSpc>
                <a:spcPct val="60000"/>
              </a:lnSpc>
              <a:buNone/>
              <a:defRPr sz="1600"/>
            </a:lvl4pPr>
          </a:lstStyle>
          <a:p>
            <a:pPr lvl="0"/>
            <a:r>
              <a:rPr lang="en-US" dirty="0"/>
              <a:t>Presented to Lorem Ipsum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A982A696-5B34-5247-AFB8-22C9C194D6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6" y="5596221"/>
            <a:ext cx="3545361" cy="180465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6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lnSpc>
                <a:spcPct val="60000"/>
              </a:lnSpc>
              <a:buNone/>
              <a:defRPr sz="1600"/>
            </a:lvl2pPr>
            <a:lvl3pPr marL="914400" indent="0" algn="l">
              <a:lnSpc>
                <a:spcPct val="60000"/>
              </a:lnSpc>
              <a:buNone/>
              <a:defRPr sz="1600"/>
            </a:lvl3pPr>
            <a:lvl4pPr marL="1371600" indent="0" algn="l">
              <a:lnSpc>
                <a:spcPct val="60000"/>
              </a:lnSpc>
              <a:buNone/>
              <a:defRPr sz="1600"/>
            </a:lvl4pPr>
          </a:lstStyle>
          <a:p>
            <a:pPr lvl="0"/>
            <a:r>
              <a:rPr lang="en-US" dirty="0"/>
              <a:t>Date 00/00/00</a:t>
            </a:r>
          </a:p>
        </p:txBody>
      </p:sp>
    </p:spTree>
    <p:extLst>
      <p:ext uri="{BB962C8B-B14F-4D97-AF65-F5344CB8AC3E}">
        <p14:creationId xmlns:p14="http://schemas.microsoft.com/office/powerpoint/2010/main" val="3293310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859">
            <a:extLst>
              <a:ext uri="{FF2B5EF4-FFF2-40B4-BE49-F238E27FC236}">
                <a16:creationId xmlns:a16="http://schemas.microsoft.com/office/drawing/2014/main" id="{048A6AF4-DC91-451B-B8D6-88EA6555080B}"/>
              </a:ext>
            </a:extLst>
          </p:cNvPr>
          <p:cNvSpPr>
            <a:spLocks noEditPoints="1"/>
          </p:cNvSpPr>
          <p:nvPr/>
        </p:nvSpPr>
        <p:spPr bwMode="auto">
          <a:xfrm>
            <a:off x="1588" y="-3175"/>
            <a:ext cx="12188825" cy="6864350"/>
          </a:xfrm>
          <a:custGeom>
            <a:avLst/>
            <a:gdLst>
              <a:gd name="T0" fmla="*/ 146 w 7678"/>
              <a:gd name="T1" fmla="*/ 0 h 4324"/>
              <a:gd name="T2" fmla="*/ 299 w 7678"/>
              <a:gd name="T3" fmla="*/ 0 h 4324"/>
              <a:gd name="T4" fmla="*/ 452 w 7678"/>
              <a:gd name="T5" fmla="*/ 0 h 4324"/>
              <a:gd name="T6" fmla="*/ 1983 w 7678"/>
              <a:gd name="T7" fmla="*/ 0 h 4324"/>
              <a:gd name="T8" fmla="*/ 2188 w 7678"/>
              <a:gd name="T9" fmla="*/ 0 h 4324"/>
              <a:gd name="T10" fmla="*/ 2341 w 7678"/>
              <a:gd name="T11" fmla="*/ 0 h 4324"/>
              <a:gd name="T12" fmla="*/ 2494 w 7678"/>
              <a:gd name="T13" fmla="*/ 0 h 4324"/>
              <a:gd name="T14" fmla="*/ 2647 w 7678"/>
              <a:gd name="T15" fmla="*/ 0 h 4324"/>
              <a:gd name="T16" fmla="*/ 2801 w 7678"/>
              <a:gd name="T17" fmla="*/ 0 h 4324"/>
              <a:gd name="T18" fmla="*/ 2954 w 7678"/>
              <a:gd name="T19" fmla="*/ 0 h 4324"/>
              <a:gd name="T20" fmla="*/ 3107 w 7678"/>
              <a:gd name="T21" fmla="*/ 0 h 4324"/>
              <a:gd name="T22" fmla="*/ 3260 w 7678"/>
              <a:gd name="T23" fmla="*/ 0 h 4324"/>
              <a:gd name="T24" fmla="*/ 3414 w 7678"/>
              <a:gd name="T25" fmla="*/ 0 h 4324"/>
              <a:gd name="T26" fmla="*/ 3567 w 7678"/>
              <a:gd name="T27" fmla="*/ 0 h 4324"/>
              <a:gd name="T28" fmla="*/ 3720 w 7678"/>
              <a:gd name="T29" fmla="*/ 0 h 4324"/>
              <a:gd name="T30" fmla="*/ 3873 w 7678"/>
              <a:gd name="T31" fmla="*/ 0 h 4324"/>
              <a:gd name="T32" fmla="*/ 4027 w 7678"/>
              <a:gd name="T33" fmla="*/ 0 h 4324"/>
              <a:gd name="T34" fmla="*/ 4180 w 7678"/>
              <a:gd name="T35" fmla="*/ 0 h 4324"/>
              <a:gd name="T36" fmla="*/ 605 w 7678"/>
              <a:gd name="T37" fmla="*/ 0 h 4324"/>
              <a:gd name="T38" fmla="*/ 758 w 7678"/>
              <a:gd name="T39" fmla="*/ 0 h 4324"/>
              <a:gd name="T40" fmla="*/ 912 w 7678"/>
              <a:gd name="T41" fmla="*/ 0 h 4324"/>
              <a:gd name="T42" fmla="*/ 1065 w 7678"/>
              <a:gd name="T43" fmla="*/ 0 h 4324"/>
              <a:gd name="T44" fmla="*/ 1218 w 7678"/>
              <a:gd name="T45" fmla="*/ 0 h 4324"/>
              <a:gd name="T46" fmla="*/ 1371 w 7678"/>
              <a:gd name="T47" fmla="*/ 0 h 4324"/>
              <a:gd name="T48" fmla="*/ 1525 w 7678"/>
              <a:gd name="T49" fmla="*/ 0 h 4324"/>
              <a:gd name="T50" fmla="*/ 1681 w 7678"/>
              <a:gd name="T51" fmla="*/ 0 h 4324"/>
              <a:gd name="T52" fmla="*/ 1835 w 7678"/>
              <a:gd name="T53" fmla="*/ 0 h 4324"/>
              <a:gd name="T54" fmla="*/ 6634 w 7678"/>
              <a:gd name="T55" fmla="*/ 0 h 4324"/>
              <a:gd name="T56" fmla="*/ 6736 w 7678"/>
              <a:gd name="T57" fmla="*/ 0 h 4324"/>
              <a:gd name="T58" fmla="*/ 6889 w 7678"/>
              <a:gd name="T59" fmla="*/ 0 h 4324"/>
              <a:gd name="T60" fmla="*/ 7043 w 7678"/>
              <a:gd name="T61" fmla="*/ 0 h 4324"/>
              <a:gd name="T62" fmla="*/ 7196 w 7678"/>
              <a:gd name="T63" fmla="*/ 0 h 4324"/>
              <a:gd name="T64" fmla="*/ 7349 w 7678"/>
              <a:gd name="T65" fmla="*/ 0 h 4324"/>
              <a:gd name="T66" fmla="*/ 7502 w 7678"/>
              <a:gd name="T67" fmla="*/ 0 h 4324"/>
              <a:gd name="T68" fmla="*/ 7656 w 7678"/>
              <a:gd name="T69" fmla="*/ 0 h 4324"/>
              <a:gd name="T70" fmla="*/ 6229 w 7678"/>
              <a:gd name="T71" fmla="*/ 4324 h 4324"/>
              <a:gd name="T72" fmla="*/ 4388 w 7678"/>
              <a:gd name="T73" fmla="*/ 0 h 4324"/>
              <a:gd name="T74" fmla="*/ 4541 w 7678"/>
              <a:gd name="T75" fmla="*/ 0 h 4324"/>
              <a:gd name="T76" fmla="*/ 4694 w 7678"/>
              <a:gd name="T77" fmla="*/ 0 h 4324"/>
              <a:gd name="T78" fmla="*/ 4847 w 7678"/>
              <a:gd name="T79" fmla="*/ 0 h 4324"/>
              <a:gd name="T80" fmla="*/ 5000 w 7678"/>
              <a:gd name="T81" fmla="*/ 0 h 4324"/>
              <a:gd name="T82" fmla="*/ 5154 w 7678"/>
              <a:gd name="T83" fmla="*/ 0 h 4324"/>
              <a:gd name="T84" fmla="*/ 5307 w 7678"/>
              <a:gd name="T85" fmla="*/ 0 h 4324"/>
              <a:gd name="T86" fmla="*/ 5460 w 7678"/>
              <a:gd name="T87" fmla="*/ 0 h 4324"/>
              <a:gd name="T88" fmla="*/ 5613 w 7678"/>
              <a:gd name="T89" fmla="*/ 0 h 4324"/>
              <a:gd name="T90" fmla="*/ 5766 w 7678"/>
              <a:gd name="T91" fmla="*/ 0 h 4324"/>
              <a:gd name="T92" fmla="*/ 5919 w 7678"/>
              <a:gd name="T93" fmla="*/ 0 h 4324"/>
              <a:gd name="T94" fmla="*/ 6072 w 7678"/>
              <a:gd name="T95" fmla="*/ 0 h 4324"/>
              <a:gd name="T96" fmla="*/ 6225 w 7678"/>
              <a:gd name="T97" fmla="*/ 0 h 4324"/>
              <a:gd name="T98" fmla="*/ 6379 w 7678"/>
              <a:gd name="T99" fmla="*/ 0 h 4324"/>
              <a:gd name="T100" fmla="*/ 6532 w 7678"/>
              <a:gd name="T101" fmla="*/ 0 h 4324"/>
              <a:gd name="T102" fmla="*/ 6382 w 7678"/>
              <a:gd name="T103" fmla="*/ 4324 h 4324"/>
              <a:gd name="T104" fmla="*/ 6535 w 7678"/>
              <a:gd name="T105" fmla="*/ 4324 h 4324"/>
              <a:gd name="T106" fmla="*/ 6688 w 7678"/>
              <a:gd name="T107" fmla="*/ 4324 h 4324"/>
              <a:gd name="T108" fmla="*/ 6842 w 7678"/>
              <a:gd name="T109" fmla="*/ 4324 h 4324"/>
              <a:gd name="T110" fmla="*/ 6995 w 7678"/>
              <a:gd name="T111" fmla="*/ 4324 h 4324"/>
              <a:gd name="T112" fmla="*/ 7148 w 7678"/>
              <a:gd name="T113" fmla="*/ 4324 h 4324"/>
              <a:gd name="T114" fmla="*/ 7301 w 7678"/>
              <a:gd name="T115" fmla="*/ 4324 h 4324"/>
              <a:gd name="T116" fmla="*/ 7455 w 7678"/>
              <a:gd name="T117" fmla="*/ 4324 h 4324"/>
              <a:gd name="T118" fmla="*/ 7608 w 7678"/>
              <a:gd name="T119" fmla="*/ 4324 h 4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678" h="4324">
                <a:moveTo>
                  <a:pt x="47" y="0"/>
                </a:moveTo>
                <a:lnTo>
                  <a:pt x="0" y="128"/>
                </a:lnTo>
                <a:lnTo>
                  <a:pt x="0" y="119"/>
                </a:lnTo>
                <a:lnTo>
                  <a:pt x="43" y="0"/>
                </a:lnTo>
                <a:lnTo>
                  <a:pt x="47" y="0"/>
                </a:lnTo>
                <a:close/>
                <a:moveTo>
                  <a:pt x="94" y="0"/>
                </a:moveTo>
                <a:lnTo>
                  <a:pt x="0" y="259"/>
                </a:lnTo>
                <a:lnTo>
                  <a:pt x="0" y="268"/>
                </a:lnTo>
                <a:lnTo>
                  <a:pt x="98" y="0"/>
                </a:lnTo>
                <a:lnTo>
                  <a:pt x="94" y="0"/>
                </a:lnTo>
                <a:close/>
                <a:moveTo>
                  <a:pt x="146" y="0"/>
                </a:moveTo>
                <a:lnTo>
                  <a:pt x="0" y="399"/>
                </a:lnTo>
                <a:lnTo>
                  <a:pt x="0" y="408"/>
                </a:lnTo>
                <a:lnTo>
                  <a:pt x="149" y="0"/>
                </a:lnTo>
                <a:lnTo>
                  <a:pt x="146" y="0"/>
                </a:lnTo>
                <a:close/>
                <a:moveTo>
                  <a:pt x="197" y="0"/>
                </a:moveTo>
                <a:lnTo>
                  <a:pt x="0" y="539"/>
                </a:lnTo>
                <a:lnTo>
                  <a:pt x="0" y="549"/>
                </a:lnTo>
                <a:lnTo>
                  <a:pt x="200" y="0"/>
                </a:lnTo>
                <a:lnTo>
                  <a:pt x="197" y="0"/>
                </a:lnTo>
                <a:close/>
                <a:moveTo>
                  <a:pt x="248" y="0"/>
                </a:moveTo>
                <a:lnTo>
                  <a:pt x="0" y="680"/>
                </a:lnTo>
                <a:lnTo>
                  <a:pt x="0" y="689"/>
                </a:lnTo>
                <a:lnTo>
                  <a:pt x="251" y="0"/>
                </a:lnTo>
                <a:lnTo>
                  <a:pt x="248" y="0"/>
                </a:lnTo>
                <a:close/>
                <a:moveTo>
                  <a:pt x="299" y="0"/>
                </a:moveTo>
                <a:lnTo>
                  <a:pt x="0" y="820"/>
                </a:lnTo>
                <a:lnTo>
                  <a:pt x="0" y="829"/>
                </a:lnTo>
                <a:lnTo>
                  <a:pt x="302" y="0"/>
                </a:lnTo>
                <a:lnTo>
                  <a:pt x="299" y="0"/>
                </a:lnTo>
                <a:close/>
                <a:moveTo>
                  <a:pt x="350" y="0"/>
                </a:moveTo>
                <a:lnTo>
                  <a:pt x="0" y="960"/>
                </a:lnTo>
                <a:lnTo>
                  <a:pt x="0" y="969"/>
                </a:lnTo>
                <a:lnTo>
                  <a:pt x="353" y="0"/>
                </a:lnTo>
                <a:lnTo>
                  <a:pt x="350" y="0"/>
                </a:lnTo>
                <a:close/>
                <a:moveTo>
                  <a:pt x="401" y="0"/>
                </a:moveTo>
                <a:lnTo>
                  <a:pt x="0" y="1099"/>
                </a:lnTo>
                <a:lnTo>
                  <a:pt x="0" y="1109"/>
                </a:lnTo>
                <a:lnTo>
                  <a:pt x="404" y="0"/>
                </a:lnTo>
                <a:lnTo>
                  <a:pt x="401" y="0"/>
                </a:lnTo>
                <a:close/>
                <a:moveTo>
                  <a:pt x="452" y="0"/>
                </a:moveTo>
                <a:lnTo>
                  <a:pt x="0" y="1239"/>
                </a:lnTo>
                <a:lnTo>
                  <a:pt x="0" y="1249"/>
                </a:lnTo>
                <a:lnTo>
                  <a:pt x="455" y="0"/>
                </a:lnTo>
                <a:lnTo>
                  <a:pt x="452" y="0"/>
                </a:lnTo>
                <a:close/>
                <a:moveTo>
                  <a:pt x="503" y="0"/>
                </a:moveTo>
                <a:lnTo>
                  <a:pt x="0" y="1379"/>
                </a:lnTo>
                <a:lnTo>
                  <a:pt x="0" y="1389"/>
                </a:lnTo>
                <a:lnTo>
                  <a:pt x="507" y="0"/>
                </a:lnTo>
                <a:lnTo>
                  <a:pt x="503" y="0"/>
                </a:lnTo>
                <a:close/>
                <a:moveTo>
                  <a:pt x="2034" y="0"/>
                </a:moveTo>
                <a:lnTo>
                  <a:pt x="459" y="4324"/>
                </a:lnTo>
                <a:lnTo>
                  <a:pt x="462" y="4324"/>
                </a:lnTo>
                <a:lnTo>
                  <a:pt x="2038" y="0"/>
                </a:lnTo>
                <a:lnTo>
                  <a:pt x="2034" y="0"/>
                </a:lnTo>
                <a:close/>
                <a:moveTo>
                  <a:pt x="1983" y="0"/>
                </a:moveTo>
                <a:lnTo>
                  <a:pt x="408" y="4324"/>
                </a:lnTo>
                <a:lnTo>
                  <a:pt x="411" y="4324"/>
                </a:lnTo>
                <a:lnTo>
                  <a:pt x="1987" y="0"/>
                </a:lnTo>
                <a:lnTo>
                  <a:pt x="1983" y="0"/>
                </a:lnTo>
                <a:close/>
                <a:moveTo>
                  <a:pt x="2086" y="0"/>
                </a:moveTo>
                <a:lnTo>
                  <a:pt x="510" y="4324"/>
                </a:lnTo>
                <a:lnTo>
                  <a:pt x="513" y="4324"/>
                </a:lnTo>
                <a:lnTo>
                  <a:pt x="2089" y="0"/>
                </a:lnTo>
                <a:lnTo>
                  <a:pt x="2086" y="0"/>
                </a:lnTo>
                <a:close/>
                <a:moveTo>
                  <a:pt x="2137" y="0"/>
                </a:moveTo>
                <a:lnTo>
                  <a:pt x="561" y="4324"/>
                </a:lnTo>
                <a:lnTo>
                  <a:pt x="564" y="4324"/>
                </a:lnTo>
                <a:lnTo>
                  <a:pt x="2140" y="0"/>
                </a:lnTo>
                <a:lnTo>
                  <a:pt x="2137" y="0"/>
                </a:lnTo>
                <a:close/>
                <a:moveTo>
                  <a:pt x="2188" y="0"/>
                </a:moveTo>
                <a:lnTo>
                  <a:pt x="612" y="4324"/>
                </a:lnTo>
                <a:lnTo>
                  <a:pt x="615" y="4324"/>
                </a:lnTo>
                <a:lnTo>
                  <a:pt x="2191" y="0"/>
                </a:lnTo>
                <a:lnTo>
                  <a:pt x="2188" y="0"/>
                </a:lnTo>
                <a:close/>
                <a:moveTo>
                  <a:pt x="2239" y="0"/>
                </a:moveTo>
                <a:lnTo>
                  <a:pt x="663" y="4324"/>
                </a:lnTo>
                <a:lnTo>
                  <a:pt x="666" y="4324"/>
                </a:lnTo>
                <a:lnTo>
                  <a:pt x="2242" y="0"/>
                </a:lnTo>
                <a:lnTo>
                  <a:pt x="2239" y="0"/>
                </a:lnTo>
                <a:close/>
                <a:moveTo>
                  <a:pt x="2290" y="0"/>
                </a:moveTo>
                <a:lnTo>
                  <a:pt x="714" y="4324"/>
                </a:lnTo>
                <a:lnTo>
                  <a:pt x="718" y="4324"/>
                </a:lnTo>
                <a:lnTo>
                  <a:pt x="2293" y="0"/>
                </a:lnTo>
                <a:lnTo>
                  <a:pt x="2290" y="0"/>
                </a:lnTo>
                <a:close/>
                <a:moveTo>
                  <a:pt x="2341" y="0"/>
                </a:moveTo>
                <a:lnTo>
                  <a:pt x="765" y="4324"/>
                </a:lnTo>
                <a:lnTo>
                  <a:pt x="769" y="4324"/>
                </a:lnTo>
                <a:lnTo>
                  <a:pt x="2344" y="0"/>
                </a:lnTo>
                <a:lnTo>
                  <a:pt x="2341" y="0"/>
                </a:lnTo>
                <a:close/>
                <a:moveTo>
                  <a:pt x="2392" y="0"/>
                </a:moveTo>
                <a:lnTo>
                  <a:pt x="816" y="4324"/>
                </a:lnTo>
                <a:lnTo>
                  <a:pt x="820" y="4324"/>
                </a:lnTo>
                <a:lnTo>
                  <a:pt x="2395" y="0"/>
                </a:lnTo>
                <a:lnTo>
                  <a:pt x="2392" y="0"/>
                </a:lnTo>
                <a:close/>
                <a:moveTo>
                  <a:pt x="2443" y="0"/>
                </a:moveTo>
                <a:lnTo>
                  <a:pt x="867" y="4324"/>
                </a:lnTo>
                <a:lnTo>
                  <a:pt x="871" y="4324"/>
                </a:lnTo>
                <a:lnTo>
                  <a:pt x="2447" y="0"/>
                </a:lnTo>
                <a:lnTo>
                  <a:pt x="2443" y="0"/>
                </a:lnTo>
                <a:close/>
                <a:moveTo>
                  <a:pt x="2494" y="0"/>
                </a:moveTo>
                <a:lnTo>
                  <a:pt x="918" y="4324"/>
                </a:lnTo>
                <a:lnTo>
                  <a:pt x="922" y="4324"/>
                </a:lnTo>
                <a:lnTo>
                  <a:pt x="2498" y="0"/>
                </a:lnTo>
                <a:lnTo>
                  <a:pt x="2494" y="0"/>
                </a:lnTo>
                <a:close/>
                <a:moveTo>
                  <a:pt x="2545" y="0"/>
                </a:moveTo>
                <a:lnTo>
                  <a:pt x="969" y="4324"/>
                </a:lnTo>
                <a:lnTo>
                  <a:pt x="973" y="4324"/>
                </a:lnTo>
                <a:lnTo>
                  <a:pt x="2549" y="0"/>
                </a:lnTo>
                <a:lnTo>
                  <a:pt x="2545" y="0"/>
                </a:lnTo>
                <a:close/>
                <a:moveTo>
                  <a:pt x="2596" y="0"/>
                </a:moveTo>
                <a:lnTo>
                  <a:pt x="1021" y="4324"/>
                </a:lnTo>
                <a:lnTo>
                  <a:pt x="1024" y="4324"/>
                </a:lnTo>
                <a:lnTo>
                  <a:pt x="2600" y="0"/>
                </a:lnTo>
                <a:lnTo>
                  <a:pt x="2596" y="0"/>
                </a:lnTo>
                <a:close/>
                <a:moveTo>
                  <a:pt x="2647" y="0"/>
                </a:moveTo>
                <a:lnTo>
                  <a:pt x="1072" y="4324"/>
                </a:lnTo>
                <a:lnTo>
                  <a:pt x="1075" y="4324"/>
                </a:lnTo>
                <a:lnTo>
                  <a:pt x="2651" y="0"/>
                </a:lnTo>
                <a:lnTo>
                  <a:pt x="2647" y="0"/>
                </a:lnTo>
                <a:close/>
                <a:moveTo>
                  <a:pt x="2699" y="0"/>
                </a:moveTo>
                <a:lnTo>
                  <a:pt x="1123" y="4324"/>
                </a:lnTo>
                <a:lnTo>
                  <a:pt x="1126" y="4324"/>
                </a:lnTo>
                <a:lnTo>
                  <a:pt x="2702" y="0"/>
                </a:lnTo>
                <a:lnTo>
                  <a:pt x="2699" y="0"/>
                </a:lnTo>
                <a:close/>
                <a:moveTo>
                  <a:pt x="2750" y="0"/>
                </a:moveTo>
                <a:lnTo>
                  <a:pt x="1174" y="4324"/>
                </a:lnTo>
                <a:lnTo>
                  <a:pt x="1177" y="4324"/>
                </a:lnTo>
                <a:lnTo>
                  <a:pt x="2753" y="0"/>
                </a:lnTo>
                <a:lnTo>
                  <a:pt x="2750" y="0"/>
                </a:lnTo>
                <a:close/>
                <a:moveTo>
                  <a:pt x="2801" y="0"/>
                </a:moveTo>
                <a:lnTo>
                  <a:pt x="1225" y="4324"/>
                </a:lnTo>
                <a:lnTo>
                  <a:pt x="1228" y="4324"/>
                </a:lnTo>
                <a:lnTo>
                  <a:pt x="2804" y="0"/>
                </a:lnTo>
                <a:lnTo>
                  <a:pt x="2801" y="0"/>
                </a:lnTo>
                <a:close/>
                <a:moveTo>
                  <a:pt x="2852" y="0"/>
                </a:moveTo>
                <a:lnTo>
                  <a:pt x="1276" y="4324"/>
                </a:lnTo>
                <a:lnTo>
                  <a:pt x="1279" y="4324"/>
                </a:lnTo>
                <a:lnTo>
                  <a:pt x="2855" y="0"/>
                </a:lnTo>
                <a:lnTo>
                  <a:pt x="2852" y="0"/>
                </a:lnTo>
                <a:close/>
                <a:moveTo>
                  <a:pt x="2903" y="0"/>
                </a:moveTo>
                <a:lnTo>
                  <a:pt x="1327" y="4324"/>
                </a:lnTo>
                <a:lnTo>
                  <a:pt x="1330" y="4324"/>
                </a:lnTo>
                <a:lnTo>
                  <a:pt x="2906" y="0"/>
                </a:lnTo>
                <a:lnTo>
                  <a:pt x="2903" y="0"/>
                </a:lnTo>
                <a:close/>
                <a:moveTo>
                  <a:pt x="2954" y="0"/>
                </a:moveTo>
                <a:lnTo>
                  <a:pt x="1378" y="4324"/>
                </a:lnTo>
                <a:lnTo>
                  <a:pt x="1382" y="4324"/>
                </a:lnTo>
                <a:lnTo>
                  <a:pt x="2957" y="0"/>
                </a:lnTo>
                <a:lnTo>
                  <a:pt x="2954" y="0"/>
                </a:lnTo>
                <a:close/>
                <a:moveTo>
                  <a:pt x="3005" y="0"/>
                </a:moveTo>
                <a:lnTo>
                  <a:pt x="1429" y="4324"/>
                </a:lnTo>
                <a:lnTo>
                  <a:pt x="1433" y="4324"/>
                </a:lnTo>
                <a:lnTo>
                  <a:pt x="3008" y="0"/>
                </a:lnTo>
                <a:lnTo>
                  <a:pt x="3005" y="0"/>
                </a:lnTo>
                <a:close/>
                <a:moveTo>
                  <a:pt x="3056" y="0"/>
                </a:moveTo>
                <a:lnTo>
                  <a:pt x="1480" y="4324"/>
                </a:lnTo>
                <a:lnTo>
                  <a:pt x="1484" y="4324"/>
                </a:lnTo>
                <a:lnTo>
                  <a:pt x="3059" y="0"/>
                </a:lnTo>
                <a:lnTo>
                  <a:pt x="3056" y="0"/>
                </a:lnTo>
                <a:close/>
                <a:moveTo>
                  <a:pt x="3107" y="0"/>
                </a:moveTo>
                <a:lnTo>
                  <a:pt x="1531" y="4324"/>
                </a:lnTo>
                <a:lnTo>
                  <a:pt x="1535" y="4324"/>
                </a:lnTo>
                <a:lnTo>
                  <a:pt x="3111" y="0"/>
                </a:lnTo>
                <a:lnTo>
                  <a:pt x="3107" y="0"/>
                </a:lnTo>
                <a:close/>
                <a:moveTo>
                  <a:pt x="3158" y="0"/>
                </a:moveTo>
                <a:lnTo>
                  <a:pt x="1582" y="4324"/>
                </a:lnTo>
                <a:lnTo>
                  <a:pt x="1586" y="4324"/>
                </a:lnTo>
                <a:lnTo>
                  <a:pt x="3162" y="0"/>
                </a:lnTo>
                <a:lnTo>
                  <a:pt x="3158" y="0"/>
                </a:lnTo>
                <a:close/>
                <a:moveTo>
                  <a:pt x="3209" y="0"/>
                </a:moveTo>
                <a:lnTo>
                  <a:pt x="1634" y="4324"/>
                </a:lnTo>
                <a:lnTo>
                  <a:pt x="1637" y="4324"/>
                </a:lnTo>
                <a:lnTo>
                  <a:pt x="3213" y="0"/>
                </a:lnTo>
                <a:lnTo>
                  <a:pt x="3209" y="0"/>
                </a:lnTo>
                <a:close/>
                <a:moveTo>
                  <a:pt x="3260" y="0"/>
                </a:moveTo>
                <a:lnTo>
                  <a:pt x="1685" y="4324"/>
                </a:lnTo>
                <a:lnTo>
                  <a:pt x="1688" y="4324"/>
                </a:lnTo>
                <a:lnTo>
                  <a:pt x="3264" y="0"/>
                </a:lnTo>
                <a:lnTo>
                  <a:pt x="3260" y="0"/>
                </a:lnTo>
                <a:close/>
                <a:moveTo>
                  <a:pt x="3311" y="0"/>
                </a:moveTo>
                <a:lnTo>
                  <a:pt x="1736" y="4324"/>
                </a:lnTo>
                <a:lnTo>
                  <a:pt x="1739" y="4324"/>
                </a:lnTo>
                <a:lnTo>
                  <a:pt x="3315" y="0"/>
                </a:lnTo>
                <a:lnTo>
                  <a:pt x="3311" y="0"/>
                </a:lnTo>
                <a:close/>
                <a:moveTo>
                  <a:pt x="3363" y="0"/>
                </a:moveTo>
                <a:lnTo>
                  <a:pt x="1787" y="4324"/>
                </a:lnTo>
                <a:lnTo>
                  <a:pt x="1790" y="4324"/>
                </a:lnTo>
                <a:lnTo>
                  <a:pt x="3366" y="0"/>
                </a:lnTo>
                <a:lnTo>
                  <a:pt x="3363" y="0"/>
                </a:lnTo>
                <a:close/>
                <a:moveTo>
                  <a:pt x="3414" y="0"/>
                </a:moveTo>
                <a:lnTo>
                  <a:pt x="1838" y="4324"/>
                </a:lnTo>
                <a:lnTo>
                  <a:pt x="1841" y="4324"/>
                </a:lnTo>
                <a:lnTo>
                  <a:pt x="3417" y="0"/>
                </a:lnTo>
                <a:lnTo>
                  <a:pt x="3414" y="0"/>
                </a:lnTo>
                <a:close/>
                <a:moveTo>
                  <a:pt x="3465" y="0"/>
                </a:moveTo>
                <a:lnTo>
                  <a:pt x="1889" y="4324"/>
                </a:lnTo>
                <a:lnTo>
                  <a:pt x="1892" y="4324"/>
                </a:lnTo>
                <a:lnTo>
                  <a:pt x="3468" y="0"/>
                </a:lnTo>
                <a:lnTo>
                  <a:pt x="3465" y="0"/>
                </a:lnTo>
                <a:close/>
                <a:moveTo>
                  <a:pt x="3516" y="0"/>
                </a:moveTo>
                <a:lnTo>
                  <a:pt x="1939" y="4324"/>
                </a:lnTo>
                <a:lnTo>
                  <a:pt x="1942" y="4324"/>
                </a:lnTo>
                <a:lnTo>
                  <a:pt x="3519" y="0"/>
                </a:lnTo>
                <a:lnTo>
                  <a:pt x="3516" y="0"/>
                </a:lnTo>
                <a:close/>
                <a:moveTo>
                  <a:pt x="3567" y="0"/>
                </a:moveTo>
                <a:lnTo>
                  <a:pt x="1990" y="4324"/>
                </a:lnTo>
                <a:lnTo>
                  <a:pt x="1993" y="4324"/>
                </a:lnTo>
                <a:lnTo>
                  <a:pt x="3570" y="0"/>
                </a:lnTo>
                <a:lnTo>
                  <a:pt x="3567" y="0"/>
                </a:lnTo>
                <a:close/>
                <a:moveTo>
                  <a:pt x="3618" y="0"/>
                </a:moveTo>
                <a:lnTo>
                  <a:pt x="2041" y="4324"/>
                </a:lnTo>
                <a:lnTo>
                  <a:pt x="2045" y="4324"/>
                </a:lnTo>
                <a:lnTo>
                  <a:pt x="3621" y="0"/>
                </a:lnTo>
                <a:lnTo>
                  <a:pt x="3618" y="0"/>
                </a:lnTo>
                <a:close/>
                <a:moveTo>
                  <a:pt x="3669" y="0"/>
                </a:moveTo>
                <a:lnTo>
                  <a:pt x="2092" y="4324"/>
                </a:lnTo>
                <a:lnTo>
                  <a:pt x="2096" y="4324"/>
                </a:lnTo>
                <a:lnTo>
                  <a:pt x="3672" y="0"/>
                </a:lnTo>
                <a:lnTo>
                  <a:pt x="3669" y="0"/>
                </a:lnTo>
                <a:close/>
                <a:moveTo>
                  <a:pt x="3720" y="0"/>
                </a:moveTo>
                <a:lnTo>
                  <a:pt x="2143" y="4324"/>
                </a:lnTo>
                <a:lnTo>
                  <a:pt x="2147" y="4324"/>
                </a:lnTo>
                <a:lnTo>
                  <a:pt x="3724" y="0"/>
                </a:lnTo>
                <a:lnTo>
                  <a:pt x="3720" y="0"/>
                </a:lnTo>
                <a:close/>
                <a:moveTo>
                  <a:pt x="3771" y="0"/>
                </a:moveTo>
                <a:lnTo>
                  <a:pt x="2194" y="4324"/>
                </a:lnTo>
                <a:lnTo>
                  <a:pt x="2198" y="4324"/>
                </a:lnTo>
                <a:lnTo>
                  <a:pt x="3775" y="0"/>
                </a:lnTo>
                <a:lnTo>
                  <a:pt x="3771" y="0"/>
                </a:lnTo>
                <a:close/>
                <a:moveTo>
                  <a:pt x="3822" y="0"/>
                </a:moveTo>
                <a:lnTo>
                  <a:pt x="2245" y="4324"/>
                </a:lnTo>
                <a:lnTo>
                  <a:pt x="2249" y="4324"/>
                </a:lnTo>
                <a:lnTo>
                  <a:pt x="3826" y="0"/>
                </a:lnTo>
                <a:lnTo>
                  <a:pt x="3822" y="0"/>
                </a:lnTo>
                <a:close/>
                <a:moveTo>
                  <a:pt x="3873" y="0"/>
                </a:moveTo>
                <a:lnTo>
                  <a:pt x="2297" y="4324"/>
                </a:lnTo>
                <a:lnTo>
                  <a:pt x="2300" y="4324"/>
                </a:lnTo>
                <a:lnTo>
                  <a:pt x="3877" y="0"/>
                </a:lnTo>
                <a:lnTo>
                  <a:pt x="3873" y="0"/>
                </a:lnTo>
                <a:close/>
                <a:moveTo>
                  <a:pt x="3924" y="0"/>
                </a:moveTo>
                <a:lnTo>
                  <a:pt x="2348" y="4324"/>
                </a:lnTo>
                <a:lnTo>
                  <a:pt x="2351" y="4324"/>
                </a:lnTo>
                <a:lnTo>
                  <a:pt x="3928" y="0"/>
                </a:lnTo>
                <a:lnTo>
                  <a:pt x="3924" y="0"/>
                </a:lnTo>
                <a:close/>
                <a:moveTo>
                  <a:pt x="3975" y="0"/>
                </a:moveTo>
                <a:lnTo>
                  <a:pt x="2399" y="4324"/>
                </a:lnTo>
                <a:lnTo>
                  <a:pt x="2402" y="4324"/>
                </a:lnTo>
                <a:lnTo>
                  <a:pt x="3979" y="0"/>
                </a:lnTo>
                <a:lnTo>
                  <a:pt x="3975" y="0"/>
                </a:lnTo>
                <a:close/>
                <a:moveTo>
                  <a:pt x="4027" y="0"/>
                </a:moveTo>
                <a:lnTo>
                  <a:pt x="2450" y="4324"/>
                </a:lnTo>
                <a:lnTo>
                  <a:pt x="2453" y="4324"/>
                </a:lnTo>
                <a:lnTo>
                  <a:pt x="4030" y="0"/>
                </a:lnTo>
                <a:lnTo>
                  <a:pt x="4027" y="0"/>
                </a:lnTo>
                <a:close/>
                <a:moveTo>
                  <a:pt x="4078" y="0"/>
                </a:moveTo>
                <a:lnTo>
                  <a:pt x="2501" y="4324"/>
                </a:lnTo>
                <a:lnTo>
                  <a:pt x="2504" y="4324"/>
                </a:lnTo>
                <a:lnTo>
                  <a:pt x="4081" y="0"/>
                </a:lnTo>
                <a:lnTo>
                  <a:pt x="4078" y="0"/>
                </a:lnTo>
                <a:close/>
                <a:moveTo>
                  <a:pt x="4129" y="0"/>
                </a:moveTo>
                <a:lnTo>
                  <a:pt x="2552" y="4324"/>
                </a:lnTo>
                <a:lnTo>
                  <a:pt x="2555" y="4324"/>
                </a:lnTo>
                <a:lnTo>
                  <a:pt x="4132" y="0"/>
                </a:lnTo>
                <a:lnTo>
                  <a:pt x="4129" y="0"/>
                </a:lnTo>
                <a:close/>
                <a:moveTo>
                  <a:pt x="4180" y="0"/>
                </a:moveTo>
                <a:lnTo>
                  <a:pt x="2603" y="4324"/>
                </a:lnTo>
                <a:lnTo>
                  <a:pt x="2606" y="4324"/>
                </a:lnTo>
                <a:lnTo>
                  <a:pt x="4183" y="0"/>
                </a:lnTo>
                <a:lnTo>
                  <a:pt x="4180" y="0"/>
                </a:lnTo>
                <a:close/>
                <a:moveTo>
                  <a:pt x="4231" y="0"/>
                </a:moveTo>
                <a:lnTo>
                  <a:pt x="2654" y="4324"/>
                </a:lnTo>
                <a:lnTo>
                  <a:pt x="2658" y="4324"/>
                </a:lnTo>
                <a:lnTo>
                  <a:pt x="4234" y="0"/>
                </a:lnTo>
                <a:lnTo>
                  <a:pt x="4231" y="0"/>
                </a:lnTo>
                <a:close/>
                <a:moveTo>
                  <a:pt x="554" y="0"/>
                </a:moveTo>
                <a:lnTo>
                  <a:pt x="0" y="1519"/>
                </a:lnTo>
                <a:lnTo>
                  <a:pt x="0" y="1529"/>
                </a:lnTo>
                <a:lnTo>
                  <a:pt x="558" y="0"/>
                </a:lnTo>
                <a:lnTo>
                  <a:pt x="554" y="0"/>
                </a:lnTo>
                <a:close/>
                <a:moveTo>
                  <a:pt x="605" y="0"/>
                </a:moveTo>
                <a:lnTo>
                  <a:pt x="0" y="1660"/>
                </a:lnTo>
                <a:lnTo>
                  <a:pt x="0" y="1670"/>
                </a:lnTo>
                <a:lnTo>
                  <a:pt x="609" y="0"/>
                </a:lnTo>
                <a:lnTo>
                  <a:pt x="605" y="0"/>
                </a:lnTo>
                <a:close/>
                <a:moveTo>
                  <a:pt x="656" y="0"/>
                </a:moveTo>
                <a:lnTo>
                  <a:pt x="0" y="1800"/>
                </a:lnTo>
                <a:lnTo>
                  <a:pt x="0" y="1810"/>
                </a:lnTo>
                <a:lnTo>
                  <a:pt x="660" y="0"/>
                </a:lnTo>
                <a:lnTo>
                  <a:pt x="656" y="0"/>
                </a:lnTo>
                <a:close/>
                <a:moveTo>
                  <a:pt x="707" y="0"/>
                </a:moveTo>
                <a:lnTo>
                  <a:pt x="0" y="1940"/>
                </a:lnTo>
                <a:lnTo>
                  <a:pt x="0" y="1950"/>
                </a:lnTo>
                <a:lnTo>
                  <a:pt x="711" y="0"/>
                </a:lnTo>
                <a:lnTo>
                  <a:pt x="707" y="0"/>
                </a:lnTo>
                <a:close/>
                <a:moveTo>
                  <a:pt x="758" y="0"/>
                </a:moveTo>
                <a:lnTo>
                  <a:pt x="0" y="2080"/>
                </a:lnTo>
                <a:lnTo>
                  <a:pt x="0" y="2089"/>
                </a:lnTo>
                <a:lnTo>
                  <a:pt x="762" y="0"/>
                </a:lnTo>
                <a:lnTo>
                  <a:pt x="758" y="0"/>
                </a:lnTo>
                <a:close/>
                <a:moveTo>
                  <a:pt x="810" y="0"/>
                </a:moveTo>
                <a:lnTo>
                  <a:pt x="0" y="2220"/>
                </a:lnTo>
                <a:lnTo>
                  <a:pt x="0" y="2229"/>
                </a:lnTo>
                <a:lnTo>
                  <a:pt x="813" y="0"/>
                </a:lnTo>
                <a:lnTo>
                  <a:pt x="810" y="0"/>
                </a:lnTo>
                <a:close/>
                <a:moveTo>
                  <a:pt x="861" y="0"/>
                </a:moveTo>
                <a:lnTo>
                  <a:pt x="0" y="2360"/>
                </a:lnTo>
                <a:lnTo>
                  <a:pt x="0" y="2369"/>
                </a:lnTo>
                <a:lnTo>
                  <a:pt x="864" y="0"/>
                </a:lnTo>
                <a:lnTo>
                  <a:pt x="861" y="0"/>
                </a:lnTo>
                <a:close/>
                <a:moveTo>
                  <a:pt x="912" y="0"/>
                </a:moveTo>
                <a:lnTo>
                  <a:pt x="0" y="2500"/>
                </a:lnTo>
                <a:lnTo>
                  <a:pt x="0" y="2509"/>
                </a:lnTo>
                <a:lnTo>
                  <a:pt x="915" y="0"/>
                </a:lnTo>
                <a:lnTo>
                  <a:pt x="912" y="0"/>
                </a:lnTo>
                <a:close/>
                <a:moveTo>
                  <a:pt x="963" y="0"/>
                </a:moveTo>
                <a:lnTo>
                  <a:pt x="0" y="2640"/>
                </a:lnTo>
                <a:lnTo>
                  <a:pt x="0" y="2649"/>
                </a:lnTo>
                <a:lnTo>
                  <a:pt x="966" y="0"/>
                </a:lnTo>
                <a:lnTo>
                  <a:pt x="963" y="0"/>
                </a:lnTo>
                <a:close/>
                <a:moveTo>
                  <a:pt x="1014" y="0"/>
                </a:moveTo>
                <a:lnTo>
                  <a:pt x="0" y="2781"/>
                </a:lnTo>
                <a:lnTo>
                  <a:pt x="0" y="2790"/>
                </a:lnTo>
                <a:lnTo>
                  <a:pt x="1017" y="0"/>
                </a:lnTo>
                <a:lnTo>
                  <a:pt x="1014" y="0"/>
                </a:lnTo>
                <a:close/>
                <a:moveTo>
                  <a:pt x="1065" y="0"/>
                </a:moveTo>
                <a:lnTo>
                  <a:pt x="0" y="2921"/>
                </a:lnTo>
                <a:lnTo>
                  <a:pt x="0" y="2930"/>
                </a:lnTo>
                <a:lnTo>
                  <a:pt x="1068" y="0"/>
                </a:lnTo>
                <a:lnTo>
                  <a:pt x="1065" y="0"/>
                </a:lnTo>
                <a:close/>
                <a:moveTo>
                  <a:pt x="1116" y="0"/>
                </a:moveTo>
                <a:lnTo>
                  <a:pt x="0" y="3061"/>
                </a:lnTo>
                <a:lnTo>
                  <a:pt x="0" y="3070"/>
                </a:lnTo>
                <a:lnTo>
                  <a:pt x="1119" y="0"/>
                </a:lnTo>
                <a:lnTo>
                  <a:pt x="1116" y="0"/>
                </a:lnTo>
                <a:close/>
                <a:moveTo>
                  <a:pt x="1167" y="0"/>
                </a:moveTo>
                <a:lnTo>
                  <a:pt x="0" y="3201"/>
                </a:lnTo>
                <a:lnTo>
                  <a:pt x="0" y="3210"/>
                </a:lnTo>
                <a:lnTo>
                  <a:pt x="1171" y="0"/>
                </a:lnTo>
                <a:lnTo>
                  <a:pt x="1167" y="0"/>
                </a:lnTo>
                <a:close/>
                <a:moveTo>
                  <a:pt x="1218" y="0"/>
                </a:moveTo>
                <a:lnTo>
                  <a:pt x="0" y="3341"/>
                </a:lnTo>
                <a:lnTo>
                  <a:pt x="0" y="3350"/>
                </a:lnTo>
                <a:lnTo>
                  <a:pt x="1222" y="0"/>
                </a:lnTo>
                <a:lnTo>
                  <a:pt x="1218" y="0"/>
                </a:lnTo>
                <a:close/>
                <a:moveTo>
                  <a:pt x="1269" y="0"/>
                </a:moveTo>
                <a:lnTo>
                  <a:pt x="0" y="3481"/>
                </a:lnTo>
                <a:lnTo>
                  <a:pt x="0" y="3490"/>
                </a:lnTo>
                <a:lnTo>
                  <a:pt x="1273" y="0"/>
                </a:lnTo>
                <a:lnTo>
                  <a:pt x="1269" y="0"/>
                </a:lnTo>
                <a:close/>
                <a:moveTo>
                  <a:pt x="1320" y="0"/>
                </a:moveTo>
                <a:lnTo>
                  <a:pt x="0" y="3620"/>
                </a:lnTo>
                <a:lnTo>
                  <a:pt x="0" y="3630"/>
                </a:lnTo>
                <a:lnTo>
                  <a:pt x="1324" y="0"/>
                </a:lnTo>
                <a:lnTo>
                  <a:pt x="1320" y="0"/>
                </a:lnTo>
                <a:close/>
                <a:moveTo>
                  <a:pt x="1371" y="0"/>
                </a:moveTo>
                <a:lnTo>
                  <a:pt x="0" y="3760"/>
                </a:lnTo>
                <a:lnTo>
                  <a:pt x="0" y="3770"/>
                </a:lnTo>
                <a:lnTo>
                  <a:pt x="1375" y="0"/>
                </a:lnTo>
                <a:lnTo>
                  <a:pt x="1371" y="0"/>
                </a:lnTo>
                <a:close/>
                <a:moveTo>
                  <a:pt x="1423" y="0"/>
                </a:moveTo>
                <a:lnTo>
                  <a:pt x="0" y="3901"/>
                </a:lnTo>
                <a:lnTo>
                  <a:pt x="0" y="3911"/>
                </a:lnTo>
                <a:lnTo>
                  <a:pt x="1426" y="0"/>
                </a:lnTo>
                <a:lnTo>
                  <a:pt x="1423" y="0"/>
                </a:lnTo>
                <a:close/>
                <a:moveTo>
                  <a:pt x="1474" y="0"/>
                </a:moveTo>
                <a:lnTo>
                  <a:pt x="0" y="4041"/>
                </a:lnTo>
                <a:lnTo>
                  <a:pt x="0" y="4051"/>
                </a:lnTo>
                <a:lnTo>
                  <a:pt x="1477" y="0"/>
                </a:lnTo>
                <a:lnTo>
                  <a:pt x="1474" y="0"/>
                </a:lnTo>
                <a:close/>
                <a:moveTo>
                  <a:pt x="1525" y="0"/>
                </a:moveTo>
                <a:lnTo>
                  <a:pt x="0" y="4181"/>
                </a:lnTo>
                <a:lnTo>
                  <a:pt x="0" y="4191"/>
                </a:lnTo>
                <a:lnTo>
                  <a:pt x="1528" y="0"/>
                </a:lnTo>
                <a:lnTo>
                  <a:pt x="1525" y="0"/>
                </a:lnTo>
                <a:close/>
                <a:moveTo>
                  <a:pt x="1576" y="0"/>
                </a:moveTo>
                <a:lnTo>
                  <a:pt x="0" y="4321"/>
                </a:lnTo>
                <a:lnTo>
                  <a:pt x="0" y="4324"/>
                </a:lnTo>
                <a:lnTo>
                  <a:pt x="2" y="4324"/>
                </a:lnTo>
                <a:lnTo>
                  <a:pt x="1579" y="0"/>
                </a:lnTo>
                <a:lnTo>
                  <a:pt x="1576" y="0"/>
                </a:lnTo>
                <a:close/>
                <a:moveTo>
                  <a:pt x="1627" y="0"/>
                </a:moveTo>
                <a:lnTo>
                  <a:pt x="50" y="4324"/>
                </a:lnTo>
                <a:lnTo>
                  <a:pt x="53" y="4324"/>
                </a:lnTo>
                <a:lnTo>
                  <a:pt x="1630" y="0"/>
                </a:lnTo>
                <a:lnTo>
                  <a:pt x="1627" y="0"/>
                </a:lnTo>
                <a:close/>
                <a:moveTo>
                  <a:pt x="1678" y="0"/>
                </a:moveTo>
                <a:lnTo>
                  <a:pt x="101" y="4324"/>
                </a:lnTo>
                <a:lnTo>
                  <a:pt x="105" y="4324"/>
                </a:lnTo>
                <a:lnTo>
                  <a:pt x="1681" y="0"/>
                </a:lnTo>
                <a:lnTo>
                  <a:pt x="1678" y="0"/>
                </a:lnTo>
                <a:close/>
                <a:moveTo>
                  <a:pt x="1729" y="0"/>
                </a:moveTo>
                <a:lnTo>
                  <a:pt x="152" y="4324"/>
                </a:lnTo>
                <a:lnTo>
                  <a:pt x="156" y="4324"/>
                </a:lnTo>
                <a:lnTo>
                  <a:pt x="1732" y="0"/>
                </a:lnTo>
                <a:lnTo>
                  <a:pt x="1729" y="0"/>
                </a:lnTo>
                <a:close/>
                <a:moveTo>
                  <a:pt x="1780" y="0"/>
                </a:moveTo>
                <a:lnTo>
                  <a:pt x="203" y="4324"/>
                </a:lnTo>
                <a:lnTo>
                  <a:pt x="207" y="4324"/>
                </a:lnTo>
                <a:lnTo>
                  <a:pt x="1783" y="0"/>
                </a:lnTo>
                <a:lnTo>
                  <a:pt x="1780" y="0"/>
                </a:lnTo>
                <a:close/>
                <a:moveTo>
                  <a:pt x="1831" y="0"/>
                </a:moveTo>
                <a:lnTo>
                  <a:pt x="254" y="4324"/>
                </a:lnTo>
                <a:lnTo>
                  <a:pt x="258" y="4324"/>
                </a:lnTo>
                <a:lnTo>
                  <a:pt x="1835" y="0"/>
                </a:lnTo>
                <a:lnTo>
                  <a:pt x="1831" y="0"/>
                </a:lnTo>
                <a:close/>
                <a:moveTo>
                  <a:pt x="1882" y="0"/>
                </a:moveTo>
                <a:lnTo>
                  <a:pt x="305" y="4324"/>
                </a:lnTo>
                <a:lnTo>
                  <a:pt x="309" y="4324"/>
                </a:lnTo>
                <a:lnTo>
                  <a:pt x="1886" y="0"/>
                </a:lnTo>
                <a:lnTo>
                  <a:pt x="1882" y="0"/>
                </a:lnTo>
                <a:close/>
                <a:moveTo>
                  <a:pt x="1932" y="0"/>
                </a:moveTo>
                <a:lnTo>
                  <a:pt x="357" y="4324"/>
                </a:lnTo>
                <a:lnTo>
                  <a:pt x="360" y="4324"/>
                </a:lnTo>
                <a:lnTo>
                  <a:pt x="1936" y="0"/>
                </a:lnTo>
                <a:lnTo>
                  <a:pt x="1932" y="0"/>
                </a:lnTo>
                <a:close/>
                <a:moveTo>
                  <a:pt x="6631" y="0"/>
                </a:moveTo>
                <a:lnTo>
                  <a:pt x="5055" y="4324"/>
                </a:lnTo>
                <a:lnTo>
                  <a:pt x="5058" y="4324"/>
                </a:lnTo>
                <a:lnTo>
                  <a:pt x="6634" y="0"/>
                </a:lnTo>
                <a:lnTo>
                  <a:pt x="6631" y="0"/>
                </a:lnTo>
                <a:close/>
                <a:moveTo>
                  <a:pt x="6580" y="0"/>
                </a:moveTo>
                <a:lnTo>
                  <a:pt x="5004" y="4324"/>
                </a:lnTo>
                <a:lnTo>
                  <a:pt x="5007" y="4324"/>
                </a:lnTo>
                <a:lnTo>
                  <a:pt x="6583" y="0"/>
                </a:lnTo>
                <a:lnTo>
                  <a:pt x="6580" y="0"/>
                </a:lnTo>
                <a:close/>
                <a:moveTo>
                  <a:pt x="6682" y="0"/>
                </a:moveTo>
                <a:lnTo>
                  <a:pt x="5106" y="4324"/>
                </a:lnTo>
                <a:lnTo>
                  <a:pt x="5109" y="4324"/>
                </a:lnTo>
                <a:lnTo>
                  <a:pt x="6685" y="0"/>
                </a:lnTo>
                <a:lnTo>
                  <a:pt x="6682" y="0"/>
                </a:lnTo>
                <a:close/>
                <a:moveTo>
                  <a:pt x="6733" y="0"/>
                </a:moveTo>
                <a:lnTo>
                  <a:pt x="5157" y="4324"/>
                </a:lnTo>
                <a:lnTo>
                  <a:pt x="5160" y="4324"/>
                </a:lnTo>
                <a:lnTo>
                  <a:pt x="6736" y="0"/>
                </a:lnTo>
                <a:lnTo>
                  <a:pt x="6733" y="0"/>
                </a:lnTo>
                <a:close/>
                <a:moveTo>
                  <a:pt x="6784" y="0"/>
                </a:moveTo>
                <a:lnTo>
                  <a:pt x="5208" y="4324"/>
                </a:lnTo>
                <a:lnTo>
                  <a:pt x="5211" y="4324"/>
                </a:lnTo>
                <a:lnTo>
                  <a:pt x="6787" y="0"/>
                </a:lnTo>
                <a:lnTo>
                  <a:pt x="6784" y="0"/>
                </a:lnTo>
                <a:close/>
                <a:moveTo>
                  <a:pt x="6835" y="0"/>
                </a:moveTo>
                <a:lnTo>
                  <a:pt x="5259" y="4324"/>
                </a:lnTo>
                <a:lnTo>
                  <a:pt x="5263" y="4324"/>
                </a:lnTo>
                <a:lnTo>
                  <a:pt x="6838" y="0"/>
                </a:lnTo>
                <a:lnTo>
                  <a:pt x="6835" y="0"/>
                </a:lnTo>
                <a:close/>
                <a:moveTo>
                  <a:pt x="6886" y="0"/>
                </a:moveTo>
                <a:lnTo>
                  <a:pt x="5310" y="4324"/>
                </a:lnTo>
                <a:lnTo>
                  <a:pt x="5314" y="4324"/>
                </a:lnTo>
                <a:lnTo>
                  <a:pt x="6889" y="0"/>
                </a:lnTo>
                <a:lnTo>
                  <a:pt x="6886" y="0"/>
                </a:lnTo>
                <a:close/>
                <a:moveTo>
                  <a:pt x="6937" y="0"/>
                </a:moveTo>
                <a:lnTo>
                  <a:pt x="5361" y="4324"/>
                </a:lnTo>
                <a:lnTo>
                  <a:pt x="5365" y="4324"/>
                </a:lnTo>
                <a:lnTo>
                  <a:pt x="6940" y="0"/>
                </a:lnTo>
                <a:lnTo>
                  <a:pt x="6937" y="0"/>
                </a:lnTo>
                <a:close/>
                <a:moveTo>
                  <a:pt x="6988" y="0"/>
                </a:moveTo>
                <a:lnTo>
                  <a:pt x="5412" y="4324"/>
                </a:lnTo>
                <a:lnTo>
                  <a:pt x="5416" y="4324"/>
                </a:lnTo>
                <a:lnTo>
                  <a:pt x="6992" y="0"/>
                </a:lnTo>
                <a:lnTo>
                  <a:pt x="6988" y="0"/>
                </a:lnTo>
                <a:close/>
                <a:moveTo>
                  <a:pt x="7039" y="0"/>
                </a:moveTo>
                <a:lnTo>
                  <a:pt x="5463" y="4324"/>
                </a:lnTo>
                <a:lnTo>
                  <a:pt x="5467" y="4324"/>
                </a:lnTo>
                <a:lnTo>
                  <a:pt x="7043" y="0"/>
                </a:lnTo>
                <a:lnTo>
                  <a:pt x="7039" y="0"/>
                </a:lnTo>
                <a:close/>
                <a:moveTo>
                  <a:pt x="7090" y="0"/>
                </a:moveTo>
                <a:lnTo>
                  <a:pt x="5515" y="4324"/>
                </a:lnTo>
                <a:lnTo>
                  <a:pt x="5518" y="4324"/>
                </a:lnTo>
                <a:lnTo>
                  <a:pt x="7094" y="0"/>
                </a:lnTo>
                <a:lnTo>
                  <a:pt x="7090" y="0"/>
                </a:lnTo>
                <a:close/>
                <a:moveTo>
                  <a:pt x="7141" y="0"/>
                </a:moveTo>
                <a:lnTo>
                  <a:pt x="5566" y="4324"/>
                </a:lnTo>
                <a:lnTo>
                  <a:pt x="5569" y="4324"/>
                </a:lnTo>
                <a:lnTo>
                  <a:pt x="7145" y="0"/>
                </a:lnTo>
                <a:lnTo>
                  <a:pt x="7141" y="0"/>
                </a:lnTo>
                <a:close/>
                <a:moveTo>
                  <a:pt x="7192" y="0"/>
                </a:moveTo>
                <a:lnTo>
                  <a:pt x="5617" y="4324"/>
                </a:lnTo>
                <a:lnTo>
                  <a:pt x="5620" y="4324"/>
                </a:lnTo>
                <a:lnTo>
                  <a:pt x="7196" y="0"/>
                </a:lnTo>
                <a:lnTo>
                  <a:pt x="7192" y="0"/>
                </a:lnTo>
                <a:close/>
                <a:moveTo>
                  <a:pt x="7244" y="0"/>
                </a:moveTo>
                <a:lnTo>
                  <a:pt x="5668" y="4324"/>
                </a:lnTo>
                <a:lnTo>
                  <a:pt x="5671" y="4324"/>
                </a:lnTo>
                <a:lnTo>
                  <a:pt x="7247" y="0"/>
                </a:lnTo>
                <a:lnTo>
                  <a:pt x="7244" y="0"/>
                </a:lnTo>
                <a:close/>
                <a:moveTo>
                  <a:pt x="7295" y="0"/>
                </a:moveTo>
                <a:lnTo>
                  <a:pt x="5719" y="4324"/>
                </a:lnTo>
                <a:lnTo>
                  <a:pt x="5722" y="4324"/>
                </a:lnTo>
                <a:lnTo>
                  <a:pt x="7298" y="0"/>
                </a:lnTo>
                <a:lnTo>
                  <a:pt x="7295" y="0"/>
                </a:lnTo>
                <a:close/>
                <a:moveTo>
                  <a:pt x="7346" y="0"/>
                </a:moveTo>
                <a:lnTo>
                  <a:pt x="5769" y="4324"/>
                </a:lnTo>
                <a:lnTo>
                  <a:pt x="5772" y="4324"/>
                </a:lnTo>
                <a:lnTo>
                  <a:pt x="7349" y="0"/>
                </a:lnTo>
                <a:lnTo>
                  <a:pt x="7346" y="0"/>
                </a:lnTo>
                <a:close/>
                <a:moveTo>
                  <a:pt x="7397" y="0"/>
                </a:moveTo>
                <a:lnTo>
                  <a:pt x="5820" y="4324"/>
                </a:lnTo>
                <a:lnTo>
                  <a:pt x="5823" y="4324"/>
                </a:lnTo>
                <a:lnTo>
                  <a:pt x="7400" y="0"/>
                </a:lnTo>
                <a:lnTo>
                  <a:pt x="7397" y="0"/>
                </a:lnTo>
                <a:close/>
                <a:moveTo>
                  <a:pt x="7448" y="0"/>
                </a:moveTo>
                <a:lnTo>
                  <a:pt x="5871" y="4324"/>
                </a:lnTo>
                <a:lnTo>
                  <a:pt x="5874" y="4324"/>
                </a:lnTo>
                <a:lnTo>
                  <a:pt x="7451" y="0"/>
                </a:lnTo>
                <a:lnTo>
                  <a:pt x="7448" y="0"/>
                </a:lnTo>
                <a:close/>
                <a:moveTo>
                  <a:pt x="7499" y="0"/>
                </a:moveTo>
                <a:lnTo>
                  <a:pt x="5922" y="4324"/>
                </a:lnTo>
                <a:lnTo>
                  <a:pt x="5926" y="4324"/>
                </a:lnTo>
                <a:lnTo>
                  <a:pt x="7502" y="0"/>
                </a:lnTo>
                <a:lnTo>
                  <a:pt x="7499" y="0"/>
                </a:lnTo>
                <a:close/>
                <a:moveTo>
                  <a:pt x="7550" y="0"/>
                </a:moveTo>
                <a:lnTo>
                  <a:pt x="5973" y="4324"/>
                </a:lnTo>
                <a:lnTo>
                  <a:pt x="5977" y="4324"/>
                </a:lnTo>
                <a:lnTo>
                  <a:pt x="7553" y="0"/>
                </a:lnTo>
                <a:lnTo>
                  <a:pt x="7550" y="0"/>
                </a:lnTo>
                <a:close/>
                <a:moveTo>
                  <a:pt x="7601" y="0"/>
                </a:moveTo>
                <a:lnTo>
                  <a:pt x="6024" y="4324"/>
                </a:lnTo>
                <a:lnTo>
                  <a:pt x="6028" y="4324"/>
                </a:lnTo>
                <a:lnTo>
                  <a:pt x="7605" y="0"/>
                </a:lnTo>
                <a:lnTo>
                  <a:pt x="7601" y="0"/>
                </a:lnTo>
                <a:close/>
                <a:moveTo>
                  <a:pt x="7652" y="0"/>
                </a:moveTo>
                <a:lnTo>
                  <a:pt x="6075" y="4324"/>
                </a:lnTo>
                <a:lnTo>
                  <a:pt x="6079" y="4324"/>
                </a:lnTo>
                <a:lnTo>
                  <a:pt x="7656" y="0"/>
                </a:lnTo>
                <a:lnTo>
                  <a:pt x="7652" y="0"/>
                </a:lnTo>
                <a:close/>
                <a:moveTo>
                  <a:pt x="6126" y="4324"/>
                </a:moveTo>
                <a:lnTo>
                  <a:pt x="6130" y="4324"/>
                </a:lnTo>
                <a:lnTo>
                  <a:pt x="7678" y="79"/>
                </a:lnTo>
                <a:lnTo>
                  <a:pt x="7678" y="69"/>
                </a:lnTo>
                <a:lnTo>
                  <a:pt x="6126" y="4324"/>
                </a:lnTo>
                <a:close/>
                <a:moveTo>
                  <a:pt x="6181" y="4324"/>
                </a:moveTo>
                <a:lnTo>
                  <a:pt x="7678" y="219"/>
                </a:lnTo>
                <a:lnTo>
                  <a:pt x="7678" y="209"/>
                </a:lnTo>
                <a:lnTo>
                  <a:pt x="6178" y="4324"/>
                </a:lnTo>
                <a:lnTo>
                  <a:pt x="6181" y="4324"/>
                </a:lnTo>
                <a:close/>
                <a:moveTo>
                  <a:pt x="6232" y="4324"/>
                </a:moveTo>
                <a:lnTo>
                  <a:pt x="7678" y="358"/>
                </a:lnTo>
                <a:lnTo>
                  <a:pt x="7678" y="349"/>
                </a:lnTo>
                <a:lnTo>
                  <a:pt x="6229" y="4324"/>
                </a:lnTo>
                <a:lnTo>
                  <a:pt x="6232" y="4324"/>
                </a:lnTo>
                <a:close/>
                <a:moveTo>
                  <a:pt x="4333" y="0"/>
                </a:moveTo>
                <a:lnTo>
                  <a:pt x="2756" y="4324"/>
                </a:lnTo>
                <a:lnTo>
                  <a:pt x="2760" y="4324"/>
                </a:lnTo>
                <a:lnTo>
                  <a:pt x="4336" y="0"/>
                </a:lnTo>
                <a:lnTo>
                  <a:pt x="4333" y="0"/>
                </a:lnTo>
                <a:close/>
                <a:moveTo>
                  <a:pt x="4282" y="0"/>
                </a:moveTo>
                <a:lnTo>
                  <a:pt x="2705" y="4324"/>
                </a:lnTo>
                <a:lnTo>
                  <a:pt x="2709" y="4324"/>
                </a:lnTo>
                <a:lnTo>
                  <a:pt x="4285" y="0"/>
                </a:lnTo>
                <a:lnTo>
                  <a:pt x="4282" y="0"/>
                </a:lnTo>
                <a:close/>
                <a:moveTo>
                  <a:pt x="4384" y="0"/>
                </a:moveTo>
                <a:lnTo>
                  <a:pt x="2807" y="4324"/>
                </a:lnTo>
                <a:lnTo>
                  <a:pt x="2811" y="4324"/>
                </a:lnTo>
                <a:lnTo>
                  <a:pt x="4388" y="0"/>
                </a:lnTo>
                <a:lnTo>
                  <a:pt x="4384" y="0"/>
                </a:lnTo>
                <a:close/>
                <a:moveTo>
                  <a:pt x="4435" y="0"/>
                </a:moveTo>
                <a:lnTo>
                  <a:pt x="2858" y="4324"/>
                </a:lnTo>
                <a:lnTo>
                  <a:pt x="2862" y="4324"/>
                </a:lnTo>
                <a:lnTo>
                  <a:pt x="4439" y="0"/>
                </a:lnTo>
                <a:lnTo>
                  <a:pt x="4435" y="0"/>
                </a:lnTo>
                <a:close/>
                <a:moveTo>
                  <a:pt x="4486" y="0"/>
                </a:moveTo>
                <a:lnTo>
                  <a:pt x="2909" y="4324"/>
                </a:lnTo>
                <a:lnTo>
                  <a:pt x="2913" y="4324"/>
                </a:lnTo>
                <a:lnTo>
                  <a:pt x="4490" y="0"/>
                </a:lnTo>
                <a:lnTo>
                  <a:pt x="4486" y="0"/>
                </a:lnTo>
                <a:close/>
                <a:moveTo>
                  <a:pt x="4537" y="0"/>
                </a:moveTo>
                <a:lnTo>
                  <a:pt x="2961" y="4324"/>
                </a:lnTo>
                <a:lnTo>
                  <a:pt x="2964" y="4324"/>
                </a:lnTo>
                <a:lnTo>
                  <a:pt x="4541" y="0"/>
                </a:lnTo>
                <a:lnTo>
                  <a:pt x="4537" y="0"/>
                </a:lnTo>
                <a:close/>
                <a:moveTo>
                  <a:pt x="4588" y="0"/>
                </a:moveTo>
                <a:lnTo>
                  <a:pt x="3012" y="4324"/>
                </a:lnTo>
                <a:lnTo>
                  <a:pt x="3015" y="4324"/>
                </a:lnTo>
                <a:lnTo>
                  <a:pt x="4592" y="0"/>
                </a:lnTo>
                <a:lnTo>
                  <a:pt x="4588" y="0"/>
                </a:lnTo>
                <a:close/>
                <a:moveTo>
                  <a:pt x="4640" y="0"/>
                </a:moveTo>
                <a:lnTo>
                  <a:pt x="3063" y="4324"/>
                </a:lnTo>
                <a:lnTo>
                  <a:pt x="3066" y="4324"/>
                </a:lnTo>
                <a:lnTo>
                  <a:pt x="4643" y="0"/>
                </a:lnTo>
                <a:lnTo>
                  <a:pt x="4640" y="0"/>
                </a:lnTo>
                <a:close/>
                <a:moveTo>
                  <a:pt x="4691" y="0"/>
                </a:moveTo>
                <a:lnTo>
                  <a:pt x="3114" y="4324"/>
                </a:lnTo>
                <a:lnTo>
                  <a:pt x="3117" y="4324"/>
                </a:lnTo>
                <a:lnTo>
                  <a:pt x="4694" y="0"/>
                </a:lnTo>
                <a:lnTo>
                  <a:pt x="4691" y="0"/>
                </a:lnTo>
                <a:close/>
                <a:moveTo>
                  <a:pt x="4742" y="0"/>
                </a:moveTo>
                <a:lnTo>
                  <a:pt x="3165" y="4324"/>
                </a:lnTo>
                <a:lnTo>
                  <a:pt x="3168" y="4324"/>
                </a:lnTo>
                <a:lnTo>
                  <a:pt x="4745" y="0"/>
                </a:lnTo>
                <a:lnTo>
                  <a:pt x="4742" y="0"/>
                </a:lnTo>
                <a:close/>
                <a:moveTo>
                  <a:pt x="4793" y="0"/>
                </a:moveTo>
                <a:lnTo>
                  <a:pt x="3216" y="4324"/>
                </a:lnTo>
                <a:lnTo>
                  <a:pt x="3219" y="4324"/>
                </a:lnTo>
                <a:lnTo>
                  <a:pt x="4796" y="0"/>
                </a:lnTo>
                <a:lnTo>
                  <a:pt x="4793" y="0"/>
                </a:lnTo>
                <a:close/>
                <a:moveTo>
                  <a:pt x="4844" y="0"/>
                </a:moveTo>
                <a:lnTo>
                  <a:pt x="3267" y="4324"/>
                </a:lnTo>
                <a:lnTo>
                  <a:pt x="3270" y="4324"/>
                </a:lnTo>
                <a:lnTo>
                  <a:pt x="4847" y="0"/>
                </a:lnTo>
                <a:lnTo>
                  <a:pt x="4844" y="0"/>
                </a:lnTo>
                <a:close/>
                <a:moveTo>
                  <a:pt x="4895" y="0"/>
                </a:moveTo>
                <a:lnTo>
                  <a:pt x="3318" y="4324"/>
                </a:lnTo>
                <a:lnTo>
                  <a:pt x="3322" y="4324"/>
                </a:lnTo>
                <a:lnTo>
                  <a:pt x="4898" y="0"/>
                </a:lnTo>
                <a:lnTo>
                  <a:pt x="4895" y="0"/>
                </a:lnTo>
                <a:close/>
                <a:moveTo>
                  <a:pt x="4946" y="0"/>
                </a:moveTo>
                <a:lnTo>
                  <a:pt x="3369" y="4324"/>
                </a:lnTo>
                <a:lnTo>
                  <a:pt x="3373" y="4324"/>
                </a:lnTo>
                <a:lnTo>
                  <a:pt x="4949" y="0"/>
                </a:lnTo>
                <a:lnTo>
                  <a:pt x="4946" y="0"/>
                </a:lnTo>
                <a:close/>
                <a:moveTo>
                  <a:pt x="4997" y="0"/>
                </a:moveTo>
                <a:lnTo>
                  <a:pt x="3420" y="4324"/>
                </a:lnTo>
                <a:lnTo>
                  <a:pt x="3424" y="4324"/>
                </a:lnTo>
                <a:lnTo>
                  <a:pt x="5000" y="0"/>
                </a:lnTo>
                <a:lnTo>
                  <a:pt x="4997" y="0"/>
                </a:lnTo>
                <a:close/>
                <a:moveTo>
                  <a:pt x="5048" y="0"/>
                </a:moveTo>
                <a:lnTo>
                  <a:pt x="3471" y="4324"/>
                </a:lnTo>
                <a:lnTo>
                  <a:pt x="3475" y="4324"/>
                </a:lnTo>
                <a:lnTo>
                  <a:pt x="5052" y="0"/>
                </a:lnTo>
                <a:lnTo>
                  <a:pt x="5048" y="0"/>
                </a:lnTo>
                <a:close/>
                <a:moveTo>
                  <a:pt x="5099" y="0"/>
                </a:moveTo>
                <a:lnTo>
                  <a:pt x="3522" y="4324"/>
                </a:lnTo>
                <a:lnTo>
                  <a:pt x="3526" y="4324"/>
                </a:lnTo>
                <a:lnTo>
                  <a:pt x="5103" y="0"/>
                </a:lnTo>
                <a:lnTo>
                  <a:pt x="5099" y="0"/>
                </a:lnTo>
                <a:close/>
                <a:moveTo>
                  <a:pt x="5150" y="0"/>
                </a:moveTo>
                <a:lnTo>
                  <a:pt x="3574" y="4324"/>
                </a:lnTo>
                <a:lnTo>
                  <a:pt x="3577" y="4324"/>
                </a:lnTo>
                <a:lnTo>
                  <a:pt x="5154" y="0"/>
                </a:lnTo>
                <a:lnTo>
                  <a:pt x="5150" y="0"/>
                </a:lnTo>
                <a:close/>
                <a:moveTo>
                  <a:pt x="5201" y="0"/>
                </a:moveTo>
                <a:lnTo>
                  <a:pt x="3625" y="4324"/>
                </a:lnTo>
                <a:lnTo>
                  <a:pt x="3628" y="4324"/>
                </a:lnTo>
                <a:lnTo>
                  <a:pt x="5205" y="0"/>
                </a:lnTo>
                <a:lnTo>
                  <a:pt x="5201" y="0"/>
                </a:lnTo>
                <a:close/>
                <a:moveTo>
                  <a:pt x="5252" y="0"/>
                </a:moveTo>
                <a:lnTo>
                  <a:pt x="3676" y="4324"/>
                </a:lnTo>
                <a:lnTo>
                  <a:pt x="3679" y="4324"/>
                </a:lnTo>
                <a:lnTo>
                  <a:pt x="5256" y="0"/>
                </a:lnTo>
                <a:lnTo>
                  <a:pt x="5252" y="0"/>
                </a:lnTo>
                <a:close/>
                <a:moveTo>
                  <a:pt x="5304" y="0"/>
                </a:moveTo>
                <a:lnTo>
                  <a:pt x="3727" y="4324"/>
                </a:lnTo>
                <a:lnTo>
                  <a:pt x="3730" y="4324"/>
                </a:lnTo>
                <a:lnTo>
                  <a:pt x="5307" y="0"/>
                </a:lnTo>
                <a:lnTo>
                  <a:pt x="5304" y="0"/>
                </a:lnTo>
                <a:close/>
                <a:moveTo>
                  <a:pt x="5355" y="0"/>
                </a:moveTo>
                <a:lnTo>
                  <a:pt x="3778" y="4324"/>
                </a:lnTo>
                <a:lnTo>
                  <a:pt x="3781" y="4324"/>
                </a:lnTo>
                <a:lnTo>
                  <a:pt x="5358" y="0"/>
                </a:lnTo>
                <a:lnTo>
                  <a:pt x="5355" y="0"/>
                </a:lnTo>
                <a:close/>
                <a:moveTo>
                  <a:pt x="5406" y="0"/>
                </a:moveTo>
                <a:lnTo>
                  <a:pt x="3829" y="4324"/>
                </a:lnTo>
                <a:lnTo>
                  <a:pt x="3832" y="4324"/>
                </a:lnTo>
                <a:lnTo>
                  <a:pt x="5409" y="0"/>
                </a:lnTo>
                <a:lnTo>
                  <a:pt x="5406" y="0"/>
                </a:lnTo>
                <a:close/>
                <a:moveTo>
                  <a:pt x="5457" y="0"/>
                </a:moveTo>
                <a:lnTo>
                  <a:pt x="3880" y="4324"/>
                </a:lnTo>
                <a:lnTo>
                  <a:pt x="3883" y="4324"/>
                </a:lnTo>
                <a:lnTo>
                  <a:pt x="5460" y="0"/>
                </a:lnTo>
                <a:lnTo>
                  <a:pt x="5457" y="0"/>
                </a:lnTo>
                <a:close/>
                <a:moveTo>
                  <a:pt x="5508" y="0"/>
                </a:moveTo>
                <a:lnTo>
                  <a:pt x="3931" y="4324"/>
                </a:lnTo>
                <a:lnTo>
                  <a:pt x="3934" y="4324"/>
                </a:lnTo>
                <a:lnTo>
                  <a:pt x="5511" y="0"/>
                </a:lnTo>
                <a:lnTo>
                  <a:pt x="5508" y="0"/>
                </a:lnTo>
                <a:close/>
                <a:moveTo>
                  <a:pt x="5559" y="0"/>
                </a:moveTo>
                <a:lnTo>
                  <a:pt x="3982" y="4324"/>
                </a:lnTo>
                <a:lnTo>
                  <a:pt x="3986" y="4324"/>
                </a:lnTo>
                <a:lnTo>
                  <a:pt x="5562" y="0"/>
                </a:lnTo>
                <a:lnTo>
                  <a:pt x="5559" y="0"/>
                </a:lnTo>
                <a:close/>
                <a:moveTo>
                  <a:pt x="5610" y="0"/>
                </a:moveTo>
                <a:lnTo>
                  <a:pt x="4033" y="4324"/>
                </a:lnTo>
                <a:lnTo>
                  <a:pt x="4037" y="4324"/>
                </a:lnTo>
                <a:lnTo>
                  <a:pt x="5613" y="0"/>
                </a:lnTo>
                <a:lnTo>
                  <a:pt x="5610" y="0"/>
                </a:lnTo>
                <a:close/>
                <a:moveTo>
                  <a:pt x="5661" y="0"/>
                </a:moveTo>
                <a:lnTo>
                  <a:pt x="4084" y="4324"/>
                </a:lnTo>
                <a:lnTo>
                  <a:pt x="4088" y="4324"/>
                </a:lnTo>
                <a:lnTo>
                  <a:pt x="5665" y="0"/>
                </a:lnTo>
                <a:lnTo>
                  <a:pt x="5661" y="0"/>
                </a:lnTo>
                <a:close/>
                <a:moveTo>
                  <a:pt x="5712" y="0"/>
                </a:moveTo>
                <a:lnTo>
                  <a:pt x="4135" y="4324"/>
                </a:lnTo>
                <a:lnTo>
                  <a:pt x="4139" y="4324"/>
                </a:lnTo>
                <a:lnTo>
                  <a:pt x="5716" y="0"/>
                </a:lnTo>
                <a:lnTo>
                  <a:pt x="5712" y="0"/>
                </a:lnTo>
                <a:close/>
                <a:moveTo>
                  <a:pt x="5762" y="0"/>
                </a:moveTo>
                <a:lnTo>
                  <a:pt x="4186" y="4324"/>
                </a:lnTo>
                <a:lnTo>
                  <a:pt x="4190" y="4324"/>
                </a:lnTo>
                <a:lnTo>
                  <a:pt x="5766" y="0"/>
                </a:lnTo>
                <a:lnTo>
                  <a:pt x="5762" y="0"/>
                </a:lnTo>
                <a:close/>
                <a:moveTo>
                  <a:pt x="5813" y="0"/>
                </a:moveTo>
                <a:lnTo>
                  <a:pt x="4238" y="4324"/>
                </a:lnTo>
                <a:lnTo>
                  <a:pt x="4241" y="4324"/>
                </a:lnTo>
                <a:lnTo>
                  <a:pt x="5817" y="0"/>
                </a:lnTo>
                <a:lnTo>
                  <a:pt x="5813" y="0"/>
                </a:lnTo>
                <a:close/>
                <a:moveTo>
                  <a:pt x="5864" y="0"/>
                </a:moveTo>
                <a:lnTo>
                  <a:pt x="4289" y="4324"/>
                </a:lnTo>
                <a:lnTo>
                  <a:pt x="4292" y="4324"/>
                </a:lnTo>
                <a:lnTo>
                  <a:pt x="5868" y="0"/>
                </a:lnTo>
                <a:lnTo>
                  <a:pt x="5864" y="0"/>
                </a:lnTo>
                <a:close/>
                <a:moveTo>
                  <a:pt x="5915" y="0"/>
                </a:moveTo>
                <a:lnTo>
                  <a:pt x="4340" y="4324"/>
                </a:lnTo>
                <a:lnTo>
                  <a:pt x="4343" y="4324"/>
                </a:lnTo>
                <a:lnTo>
                  <a:pt x="5919" y="0"/>
                </a:lnTo>
                <a:lnTo>
                  <a:pt x="5915" y="0"/>
                </a:lnTo>
                <a:close/>
                <a:moveTo>
                  <a:pt x="5967" y="0"/>
                </a:moveTo>
                <a:lnTo>
                  <a:pt x="4391" y="4324"/>
                </a:lnTo>
                <a:lnTo>
                  <a:pt x="4394" y="4324"/>
                </a:lnTo>
                <a:lnTo>
                  <a:pt x="5970" y="0"/>
                </a:lnTo>
                <a:lnTo>
                  <a:pt x="5967" y="0"/>
                </a:lnTo>
                <a:close/>
                <a:moveTo>
                  <a:pt x="6018" y="0"/>
                </a:moveTo>
                <a:lnTo>
                  <a:pt x="4442" y="4324"/>
                </a:lnTo>
                <a:lnTo>
                  <a:pt x="4445" y="4324"/>
                </a:lnTo>
                <a:lnTo>
                  <a:pt x="6021" y="0"/>
                </a:lnTo>
                <a:lnTo>
                  <a:pt x="6018" y="0"/>
                </a:lnTo>
                <a:close/>
                <a:moveTo>
                  <a:pt x="6069" y="0"/>
                </a:moveTo>
                <a:lnTo>
                  <a:pt x="4493" y="4324"/>
                </a:lnTo>
                <a:lnTo>
                  <a:pt x="4496" y="4324"/>
                </a:lnTo>
                <a:lnTo>
                  <a:pt x="6072" y="0"/>
                </a:lnTo>
                <a:lnTo>
                  <a:pt x="6069" y="0"/>
                </a:lnTo>
                <a:close/>
                <a:moveTo>
                  <a:pt x="6120" y="0"/>
                </a:moveTo>
                <a:lnTo>
                  <a:pt x="4544" y="4324"/>
                </a:lnTo>
                <a:lnTo>
                  <a:pt x="4547" y="4324"/>
                </a:lnTo>
                <a:lnTo>
                  <a:pt x="6123" y="0"/>
                </a:lnTo>
                <a:lnTo>
                  <a:pt x="6120" y="0"/>
                </a:lnTo>
                <a:close/>
                <a:moveTo>
                  <a:pt x="6171" y="0"/>
                </a:moveTo>
                <a:lnTo>
                  <a:pt x="4595" y="4324"/>
                </a:lnTo>
                <a:lnTo>
                  <a:pt x="4599" y="4324"/>
                </a:lnTo>
                <a:lnTo>
                  <a:pt x="6174" y="0"/>
                </a:lnTo>
                <a:lnTo>
                  <a:pt x="6171" y="0"/>
                </a:lnTo>
                <a:close/>
                <a:moveTo>
                  <a:pt x="6222" y="0"/>
                </a:moveTo>
                <a:lnTo>
                  <a:pt x="4646" y="4324"/>
                </a:lnTo>
                <a:lnTo>
                  <a:pt x="4650" y="4324"/>
                </a:lnTo>
                <a:lnTo>
                  <a:pt x="6225" y="0"/>
                </a:lnTo>
                <a:lnTo>
                  <a:pt x="6222" y="0"/>
                </a:lnTo>
                <a:close/>
                <a:moveTo>
                  <a:pt x="6273" y="0"/>
                </a:moveTo>
                <a:lnTo>
                  <a:pt x="4697" y="4324"/>
                </a:lnTo>
                <a:lnTo>
                  <a:pt x="4701" y="4324"/>
                </a:lnTo>
                <a:lnTo>
                  <a:pt x="6276" y="0"/>
                </a:lnTo>
                <a:lnTo>
                  <a:pt x="6273" y="0"/>
                </a:lnTo>
                <a:close/>
                <a:moveTo>
                  <a:pt x="6324" y="0"/>
                </a:moveTo>
                <a:lnTo>
                  <a:pt x="4748" y="4324"/>
                </a:lnTo>
                <a:lnTo>
                  <a:pt x="4752" y="4324"/>
                </a:lnTo>
                <a:lnTo>
                  <a:pt x="6328" y="0"/>
                </a:lnTo>
                <a:lnTo>
                  <a:pt x="6324" y="0"/>
                </a:lnTo>
                <a:close/>
                <a:moveTo>
                  <a:pt x="6375" y="0"/>
                </a:moveTo>
                <a:lnTo>
                  <a:pt x="4799" y="4324"/>
                </a:lnTo>
                <a:lnTo>
                  <a:pt x="4803" y="4324"/>
                </a:lnTo>
                <a:lnTo>
                  <a:pt x="6379" y="0"/>
                </a:lnTo>
                <a:lnTo>
                  <a:pt x="6375" y="0"/>
                </a:lnTo>
                <a:close/>
                <a:moveTo>
                  <a:pt x="6426" y="0"/>
                </a:moveTo>
                <a:lnTo>
                  <a:pt x="4850" y="4324"/>
                </a:lnTo>
                <a:lnTo>
                  <a:pt x="4854" y="4324"/>
                </a:lnTo>
                <a:lnTo>
                  <a:pt x="6430" y="0"/>
                </a:lnTo>
                <a:lnTo>
                  <a:pt x="6426" y="0"/>
                </a:lnTo>
                <a:close/>
                <a:moveTo>
                  <a:pt x="6477" y="0"/>
                </a:moveTo>
                <a:lnTo>
                  <a:pt x="4902" y="4324"/>
                </a:lnTo>
                <a:lnTo>
                  <a:pt x="4905" y="4324"/>
                </a:lnTo>
                <a:lnTo>
                  <a:pt x="6481" y="0"/>
                </a:lnTo>
                <a:lnTo>
                  <a:pt x="6477" y="0"/>
                </a:lnTo>
                <a:close/>
                <a:moveTo>
                  <a:pt x="6528" y="0"/>
                </a:moveTo>
                <a:lnTo>
                  <a:pt x="4953" y="4324"/>
                </a:lnTo>
                <a:lnTo>
                  <a:pt x="4956" y="4324"/>
                </a:lnTo>
                <a:lnTo>
                  <a:pt x="6532" y="0"/>
                </a:lnTo>
                <a:lnTo>
                  <a:pt x="6528" y="0"/>
                </a:lnTo>
                <a:close/>
                <a:moveTo>
                  <a:pt x="6283" y="4324"/>
                </a:moveTo>
                <a:lnTo>
                  <a:pt x="7678" y="498"/>
                </a:lnTo>
                <a:lnTo>
                  <a:pt x="7678" y="489"/>
                </a:lnTo>
                <a:lnTo>
                  <a:pt x="6280" y="4324"/>
                </a:lnTo>
                <a:lnTo>
                  <a:pt x="6283" y="4324"/>
                </a:lnTo>
                <a:close/>
                <a:moveTo>
                  <a:pt x="6334" y="4324"/>
                </a:moveTo>
                <a:lnTo>
                  <a:pt x="7678" y="639"/>
                </a:lnTo>
                <a:lnTo>
                  <a:pt x="7678" y="630"/>
                </a:lnTo>
                <a:lnTo>
                  <a:pt x="6331" y="4324"/>
                </a:lnTo>
                <a:lnTo>
                  <a:pt x="6334" y="4324"/>
                </a:lnTo>
                <a:close/>
                <a:moveTo>
                  <a:pt x="6385" y="4324"/>
                </a:moveTo>
                <a:lnTo>
                  <a:pt x="7678" y="779"/>
                </a:lnTo>
                <a:lnTo>
                  <a:pt x="7678" y="770"/>
                </a:lnTo>
                <a:lnTo>
                  <a:pt x="6382" y="4324"/>
                </a:lnTo>
                <a:lnTo>
                  <a:pt x="6385" y="4324"/>
                </a:lnTo>
                <a:close/>
                <a:moveTo>
                  <a:pt x="6436" y="4324"/>
                </a:moveTo>
                <a:lnTo>
                  <a:pt x="7678" y="919"/>
                </a:lnTo>
                <a:lnTo>
                  <a:pt x="7678" y="910"/>
                </a:lnTo>
                <a:lnTo>
                  <a:pt x="6433" y="4324"/>
                </a:lnTo>
                <a:lnTo>
                  <a:pt x="6436" y="4324"/>
                </a:lnTo>
                <a:close/>
                <a:moveTo>
                  <a:pt x="6487" y="4324"/>
                </a:moveTo>
                <a:lnTo>
                  <a:pt x="7678" y="1059"/>
                </a:lnTo>
                <a:lnTo>
                  <a:pt x="7678" y="1050"/>
                </a:lnTo>
                <a:lnTo>
                  <a:pt x="6484" y="4324"/>
                </a:lnTo>
                <a:lnTo>
                  <a:pt x="6487" y="4324"/>
                </a:lnTo>
                <a:close/>
                <a:moveTo>
                  <a:pt x="6539" y="4324"/>
                </a:moveTo>
                <a:lnTo>
                  <a:pt x="7678" y="1199"/>
                </a:lnTo>
                <a:lnTo>
                  <a:pt x="7678" y="1190"/>
                </a:lnTo>
                <a:lnTo>
                  <a:pt x="6535" y="4324"/>
                </a:lnTo>
                <a:lnTo>
                  <a:pt x="6539" y="4324"/>
                </a:lnTo>
                <a:close/>
                <a:moveTo>
                  <a:pt x="6590" y="4324"/>
                </a:moveTo>
                <a:lnTo>
                  <a:pt x="7678" y="1339"/>
                </a:lnTo>
                <a:lnTo>
                  <a:pt x="7678" y="1330"/>
                </a:lnTo>
                <a:lnTo>
                  <a:pt x="6586" y="4324"/>
                </a:lnTo>
                <a:lnTo>
                  <a:pt x="6590" y="4324"/>
                </a:lnTo>
                <a:close/>
                <a:moveTo>
                  <a:pt x="6641" y="4324"/>
                </a:moveTo>
                <a:lnTo>
                  <a:pt x="7678" y="1479"/>
                </a:lnTo>
                <a:lnTo>
                  <a:pt x="7678" y="1470"/>
                </a:lnTo>
                <a:lnTo>
                  <a:pt x="6637" y="4324"/>
                </a:lnTo>
                <a:lnTo>
                  <a:pt x="6641" y="4324"/>
                </a:lnTo>
                <a:close/>
                <a:moveTo>
                  <a:pt x="6692" y="4324"/>
                </a:moveTo>
                <a:lnTo>
                  <a:pt x="7678" y="1619"/>
                </a:lnTo>
                <a:lnTo>
                  <a:pt x="7678" y="1610"/>
                </a:lnTo>
                <a:lnTo>
                  <a:pt x="6688" y="4324"/>
                </a:lnTo>
                <a:lnTo>
                  <a:pt x="6692" y="4324"/>
                </a:lnTo>
                <a:close/>
                <a:moveTo>
                  <a:pt x="6743" y="4324"/>
                </a:moveTo>
                <a:lnTo>
                  <a:pt x="7678" y="1760"/>
                </a:lnTo>
                <a:lnTo>
                  <a:pt x="7678" y="1751"/>
                </a:lnTo>
                <a:lnTo>
                  <a:pt x="6739" y="4324"/>
                </a:lnTo>
                <a:lnTo>
                  <a:pt x="6743" y="4324"/>
                </a:lnTo>
                <a:close/>
                <a:moveTo>
                  <a:pt x="6794" y="4324"/>
                </a:moveTo>
                <a:lnTo>
                  <a:pt x="7678" y="1900"/>
                </a:lnTo>
                <a:lnTo>
                  <a:pt x="7678" y="1890"/>
                </a:lnTo>
                <a:lnTo>
                  <a:pt x="6791" y="4324"/>
                </a:lnTo>
                <a:lnTo>
                  <a:pt x="6794" y="4324"/>
                </a:lnTo>
                <a:close/>
                <a:moveTo>
                  <a:pt x="6845" y="4324"/>
                </a:moveTo>
                <a:lnTo>
                  <a:pt x="7678" y="2040"/>
                </a:lnTo>
                <a:lnTo>
                  <a:pt x="7678" y="2030"/>
                </a:lnTo>
                <a:lnTo>
                  <a:pt x="6842" y="4324"/>
                </a:lnTo>
                <a:lnTo>
                  <a:pt x="6845" y="4324"/>
                </a:lnTo>
                <a:close/>
                <a:moveTo>
                  <a:pt x="6896" y="4324"/>
                </a:moveTo>
                <a:lnTo>
                  <a:pt x="7678" y="2180"/>
                </a:lnTo>
                <a:lnTo>
                  <a:pt x="7678" y="2170"/>
                </a:lnTo>
                <a:lnTo>
                  <a:pt x="6893" y="4324"/>
                </a:lnTo>
                <a:lnTo>
                  <a:pt x="6896" y="4324"/>
                </a:lnTo>
                <a:close/>
                <a:moveTo>
                  <a:pt x="6947" y="4324"/>
                </a:moveTo>
                <a:lnTo>
                  <a:pt x="7678" y="2320"/>
                </a:lnTo>
                <a:lnTo>
                  <a:pt x="7678" y="2310"/>
                </a:lnTo>
                <a:lnTo>
                  <a:pt x="6944" y="4324"/>
                </a:lnTo>
                <a:lnTo>
                  <a:pt x="6947" y="4324"/>
                </a:lnTo>
                <a:close/>
                <a:moveTo>
                  <a:pt x="6998" y="4324"/>
                </a:moveTo>
                <a:lnTo>
                  <a:pt x="7678" y="2460"/>
                </a:lnTo>
                <a:lnTo>
                  <a:pt x="7678" y="2450"/>
                </a:lnTo>
                <a:lnTo>
                  <a:pt x="6995" y="4324"/>
                </a:lnTo>
                <a:lnTo>
                  <a:pt x="6998" y="4324"/>
                </a:lnTo>
                <a:close/>
                <a:moveTo>
                  <a:pt x="7049" y="4324"/>
                </a:moveTo>
                <a:lnTo>
                  <a:pt x="7678" y="2600"/>
                </a:lnTo>
                <a:lnTo>
                  <a:pt x="7678" y="2590"/>
                </a:lnTo>
                <a:lnTo>
                  <a:pt x="7046" y="4324"/>
                </a:lnTo>
                <a:lnTo>
                  <a:pt x="7049" y="4324"/>
                </a:lnTo>
                <a:close/>
                <a:moveTo>
                  <a:pt x="7100" y="4324"/>
                </a:moveTo>
                <a:lnTo>
                  <a:pt x="7678" y="2741"/>
                </a:lnTo>
                <a:lnTo>
                  <a:pt x="7678" y="2731"/>
                </a:lnTo>
                <a:lnTo>
                  <a:pt x="7097" y="4324"/>
                </a:lnTo>
                <a:lnTo>
                  <a:pt x="7100" y="4324"/>
                </a:lnTo>
                <a:close/>
                <a:moveTo>
                  <a:pt x="7151" y="4324"/>
                </a:moveTo>
                <a:lnTo>
                  <a:pt x="7678" y="2880"/>
                </a:lnTo>
                <a:lnTo>
                  <a:pt x="7678" y="2871"/>
                </a:lnTo>
                <a:lnTo>
                  <a:pt x="7148" y="4324"/>
                </a:lnTo>
                <a:lnTo>
                  <a:pt x="7151" y="4324"/>
                </a:lnTo>
                <a:close/>
                <a:moveTo>
                  <a:pt x="7203" y="4324"/>
                </a:moveTo>
                <a:lnTo>
                  <a:pt x="7678" y="3020"/>
                </a:lnTo>
                <a:lnTo>
                  <a:pt x="7678" y="3011"/>
                </a:lnTo>
                <a:lnTo>
                  <a:pt x="7199" y="4324"/>
                </a:lnTo>
                <a:lnTo>
                  <a:pt x="7203" y="4324"/>
                </a:lnTo>
                <a:close/>
                <a:moveTo>
                  <a:pt x="7254" y="4324"/>
                </a:moveTo>
                <a:lnTo>
                  <a:pt x="7678" y="3160"/>
                </a:lnTo>
                <a:lnTo>
                  <a:pt x="7678" y="3151"/>
                </a:lnTo>
                <a:lnTo>
                  <a:pt x="7250" y="4324"/>
                </a:lnTo>
                <a:lnTo>
                  <a:pt x="7254" y="4324"/>
                </a:lnTo>
                <a:close/>
                <a:moveTo>
                  <a:pt x="7305" y="4324"/>
                </a:moveTo>
                <a:lnTo>
                  <a:pt x="7678" y="3300"/>
                </a:lnTo>
                <a:lnTo>
                  <a:pt x="7678" y="3291"/>
                </a:lnTo>
                <a:lnTo>
                  <a:pt x="7301" y="4324"/>
                </a:lnTo>
                <a:lnTo>
                  <a:pt x="7305" y="4324"/>
                </a:lnTo>
                <a:close/>
                <a:moveTo>
                  <a:pt x="7356" y="4324"/>
                </a:moveTo>
                <a:lnTo>
                  <a:pt x="7678" y="3440"/>
                </a:lnTo>
                <a:lnTo>
                  <a:pt x="7678" y="3431"/>
                </a:lnTo>
                <a:lnTo>
                  <a:pt x="7352" y="4324"/>
                </a:lnTo>
                <a:lnTo>
                  <a:pt x="7356" y="4324"/>
                </a:lnTo>
                <a:close/>
                <a:moveTo>
                  <a:pt x="7407" y="4324"/>
                </a:moveTo>
                <a:lnTo>
                  <a:pt x="7678" y="3580"/>
                </a:lnTo>
                <a:lnTo>
                  <a:pt x="7678" y="3571"/>
                </a:lnTo>
                <a:lnTo>
                  <a:pt x="7403" y="4324"/>
                </a:lnTo>
                <a:lnTo>
                  <a:pt x="7407" y="4324"/>
                </a:lnTo>
                <a:close/>
                <a:moveTo>
                  <a:pt x="7458" y="4324"/>
                </a:moveTo>
                <a:lnTo>
                  <a:pt x="7678" y="3720"/>
                </a:lnTo>
                <a:lnTo>
                  <a:pt x="7678" y="3711"/>
                </a:lnTo>
                <a:lnTo>
                  <a:pt x="7455" y="4324"/>
                </a:lnTo>
                <a:lnTo>
                  <a:pt x="7458" y="4324"/>
                </a:lnTo>
                <a:close/>
                <a:moveTo>
                  <a:pt x="7509" y="4324"/>
                </a:moveTo>
                <a:lnTo>
                  <a:pt x="7678" y="3861"/>
                </a:lnTo>
                <a:lnTo>
                  <a:pt x="7678" y="3852"/>
                </a:lnTo>
                <a:lnTo>
                  <a:pt x="7506" y="4324"/>
                </a:lnTo>
                <a:lnTo>
                  <a:pt x="7509" y="4324"/>
                </a:lnTo>
                <a:close/>
                <a:moveTo>
                  <a:pt x="7560" y="4324"/>
                </a:moveTo>
                <a:lnTo>
                  <a:pt x="7678" y="4001"/>
                </a:lnTo>
                <a:lnTo>
                  <a:pt x="7678" y="3992"/>
                </a:lnTo>
                <a:lnTo>
                  <a:pt x="7557" y="4324"/>
                </a:lnTo>
                <a:lnTo>
                  <a:pt x="7560" y="4324"/>
                </a:lnTo>
                <a:close/>
                <a:moveTo>
                  <a:pt x="7611" y="4324"/>
                </a:moveTo>
                <a:lnTo>
                  <a:pt x="7678" y="4141"/>
                </a:lnTo>
                <a:lnTo>
                  <a:pt x="7678" y="4132"/>
                </a:lnTo>
                <a:lnTo>
                  <a:pt x="7608" y="4324"/>
                </a:lnTo>
                <a:lnTo>
                  <a:pt x="7611" y="4324"/>
                </a:lnTo>
                <a:close/>
                <a:moveTo>
                  <a:pt x="7662" y="4324"/>
                </a:moveTo>
                <a:lnTo>
                  <a:pt x="7678" y="4281"/>
                </a:lnTo>
                <a:lnTo>
                  <a:pt x="7678" y="4272"/>
                </a:lnTo>
                <a:lnTo>
                  <a:pt x="7659" y="4324"/>
                </a:lnTo>
                <a:lnTo>
                  <a:pt x="7662" y="4324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5050A7-126A-4C86-A197-A835B027883E}"/>
              </a:ext>
            </a:extLst>
          </p:cNvPr>
          <p:cNvSpPr/>
          <p:nvPr/>
        </p:nvSpPr>
        <p:spPr>
          <a:xfrm>
            <a:off x="0" y="0"/>
            <a:ext cx="12192000" cy="6162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8C56FC8-F9B7-A249-88E9-4A3B02EC52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165850"/>
          </a:xfrm>
          <a:prstGeom prst="rect">
            <a:avLst/>
          </a:prstGeom>
        </p:spPr>
        <p:txBody>
          <a:bodyPr tIns="18288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4456113" algn="l"/>
              </a:tabLst>
              <a:defRPr sz="2400" b="0" u="none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Go to Insert &gt; Pictures and select image. </a:t>
            </a:r>
            <a:br>
              <a:rPr lang="en-US" dirty="0"/>
            </a:br>
            <a:r>
              <a:rPr lang="en-US" dirty="0"/>
              <a:t>On Mac: Set transparency to 50%. </a:t>
            </a:r>
            <a:br>
              <a:rPr lang="en-US" dirty="0"/>
            </a:br>
            <a:r>
              <a:rPr lang="en-US" dirty="0"/>
              <a:t>On PC: Use Format Painter to transfer transparency </a:t>
            </a:r>
            <a:br>
              <a:rPr lang="en-US" dirty="0"/>
            </a:br>
            <a:r>
              <a:rPr lang="en-US" dirty="0"/>
              <a:t>from example image on slide 2 of this template.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FE81D3-DFC1-437E-A7EB-4BDAA23DE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27" y="6308513"/>
            <a:ext cx="2889504" cy="4063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A04410-0C55-4ED3-AC85-10F4503318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0227" y="6308513"/>
            <a:ext cx="2889504" cy="40633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589235D-4C1F-3D4C-8E2B-E8B05B8D61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227" y="1516306"/>
            <a:ext cx="10716094" cy="3130062"/>
          </a:xfrm>
          <a:prstGeom prst="rect">
            <a:avLst/>
          </a:prstGeom>
        </p:spPr>
        <p:txBody>
          <a:bodyPr lIns="0" rIns="0" anchor="ctr"/>
          <a:lstStyle>
            <a:lvl1pPr algn="l">
              <a:lnSpc>
                <a:spcPct val="85000"/>
              </a:lnSpc>
              <a:defRPr sz="7200" b="1" i="0" spc="-150">
                <a:solidFill>
                  <a:schemeClr val="bg1"/>
                </a:solidFill>
                <a:latin typeface="Book Antiqua" panose="02040602050305030304" pitchFamily="18" charset="0"/>
                <a:ea typeface="Tahoma" panose="020B0604030504040204" pitchFamily="34" charset="0"/>
                <a:cs typeface="David" panose="020E0502060401010101" pitchFamily="34" charset="-79"/>
              </a:defRPr>
            </a:lvl1pPr>
          </a:lstStyle>
          <a:p>
            <a:r>
              <a:rPr lang="en-US" dirty="0"/>
              <a:t>Master title slide style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6CFA1D-C152-C14B-8AB1-4BE70F0F4E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0700" y="4840922"/>
            <a:ext cx="3544888" cy="19911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22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05F4F72-9BF6-DB43-A5C5-3031D68FC6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6" y="5110919"/>
            <a:ext cx="3545361" cy="167331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6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lnSpc>
                <a:spcPct val="60000"/>
              </a:lnSpc>
              <a:buNone/>
              <a:defRPr sz="1600"/>
            </a:lvl2pPr>
            <a:lvl3pPr marL="914400" indent="0" algn="l">
              <a:lnSpc>
                <a:spcPct val="60000"/>
              </a:lnSpc>
              <a:buNone/>
              <a:defRPr sz="1600"/>
            </a:lvl3pPr>
            <a:lvl4pPr marL="1371600" indent="0" algn="l">
              <a:lnSpc>
                <a:spcPct val="60000"/>
              </a:lnSpc>
              <a:buNone/>
              <a:defRPr sz="1600"/>
            </a:lvl4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85EB698-C081-4C4C-8251-93B0D96C9B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6" y="5349135"/>
            <a:ext cx="3545361" cy="176201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6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lnSpc>
                <a:spcPct val="60000"/>
              </a:lnSpc>
              <a:buNone/>
              <a:defRPr sz="1600"/>
            </a:lvl2pPr>
            <a:lvl3pPr marL="914400" indent="0" algn="l">
              <a:lnSpc>
                <a:spcPct val="60000"/>
              </a:lnSpc>
              <a:buNone/>
              <a:defRPr sz="1600"/>
            </a:lvl3pPr>
            <a:lvl4pPr marL="1371600" indent="0" algn="l">
              <a:lnSpc>
                <a:spcPct val="60000"/>
              </a:lnSpc>
              <a:buNone/>
              <a:defRPr sz="1600"/>
            </a:lvl4pPr>
          </a:lstStyle>
          <a:p>
            <a:pPr lvl="0"/>
            <a:r>
              <a:rPr lang="en-US" dirty="0"/>
              <a:t>Presented to Lorem Ipsum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0AD80597-6F37-2641-8DCE-8AA6DE40E2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226" y="5596221"/>
            <a:ext cx="3545361" cy="180465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6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lnSpc>
                <a:spcPct val="60000"/>
              </a:lnSpc>
              <a:buNone/>
              <a:defRPr sz="1600"/>
            </a:lvl2pPr>
            <a:lvl3pPr marL="914400" indent="0" algn="l">
              <a:lnSpc>
                <a:spcPct val="60000"/>
              </a:lnSpc>
              <a:buNone/>
              <a:defRPr sz="1600"/>
            </a:lvl3pPr>
            <a:lvl4pPr marL="1371600" indent="0" algn="l">
              <a:lnSpc>
                <a:spcPct val="60000"/>
              </a:lnSpc>
              <a:buNone/>
              <a:defRPr sz="1600"/>
            </a:lvl4pPr>
          </a:lstStyle>
          <a:p>
            <a:pPr lvl="0"/>
            <a:r>
              <a:rPr lang="en-US" dirty="0"/>
              <a:t>Date 00/00/00</a:t>
            </a:r>
          </a:p>
        </p:txBody>
      </p:sp>
    </p:spTree>
    <p:extLst>
      <p:ext uri="{BB962C8B-B14F-4D97-AF65-F5344CB8AC3E}">
        <p14:creationId xmlns:p14="http://schemas.microsoft.com/office/powerpoint/2010/main" val="3669957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5D6C91-7468-469B-BEE9-7B15D4AC087A}"/>
              </a:ext>
            </a:extLst>
          </p:cNvPr>
          <p:cNvSpPr/>
          <p:nvPr userDrawn="1"/>
        </p:nvSpPr>
        <p:spPr>
          <a:xfrm>
            <a:off x="0" y="6165669"/>
            <a:ext cx="12192000" cy="692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59">
            <a:extLst>
              <a:ext uri="{FF2B5EF4-FFF2-40B4-BE49-F238E27FC236}">
                <a16:creationId xmlns:a16="http://schemas.microsoft.com/office/drawing/2014/main" id="{7E1778D1-AAB2-4E9E-9E0C-D2043A951A3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88" y="-3175"/>
            <a:ext cx="12188825" cy="6864350"/>
          </a:xfrm>
          <a:custGeom>
            <a:avLst/>
            <a:gdLst>
              <a:gd name="T0" fmla="*/ 146 w 7678"/>
              <a:gd name="T1" fmla="*/ 0 h 4324"/>
              <a:gd name="T2" fmla="*/ 299 w 7678"/>
              <a:gd name="T3" fmla="*/ 0 h 4324"/>
              <a:gd name="T4" fmla="*/ 452 w 7678"/>
              <a:gd name="T5" fmla="*/ 0 h 4324"/>
              <a:gd name="T6" fmla="*/ 1983 w 7678"/>
              <a:gd name="T7" fmla="*/ 0 h 4324"/>
              <a:gd name="T8" fmla="*/ 2188 w 7678"/>
              <a:gd name="T9" fmla="*/ 0 h 4324"/>
              <a:gd name="T10" fmla="*/ 2341 w 7678"/>
              <a:gd name="T11" fmla="*/ 0 h 4324"/>
              <a:gd name="T12" fmla="*/ 2494 w 7678"/>
              <a:gd name="T13" fmla="*/ 0 h 4324"/>
              <a:gd name="T14" fmla="*/ 2647 w 7678"/>
              <a:gd name="T15" fmla="*/ 0 h 4324"/>
              <a:gd name="T16" fmla="*/ 2801 w 7678"/>
              <a:gd name="T17" fmla="*/ 0 h 4324"/>
              <a:gd name="T18" fmla="*/ 2954 w 7678"/>
              <a:gd name="T19" fmla="*/ 0 h 4324"/>
              <a:gd name="T20" fmla="*/ 3107 w 7678"/>
              <a:gd name="T21" fmla="*/ 0 h 4324"/>
              <a:gd name="T22" fmla="*/ 3260 w 7678"/>
              <a:gd name="T23" fmla="*/ 0 h 4324"/>
              <a:gd name="T24" fmla="*/ 3414 w 7678"/>
              <a:gd name="T25" fmla="*/ 0 h 4324"/>
              <a:gd name="T26" fmla="*/ 3567 w 7678"/>
              <a:gd name="T27" fmla="*/ 0 h 4324"/>
              <a:gd name="T28" fmla="*/ 3720 w 7678"/>
              <a:gd name="T29" fmla="*/ 0 h 4324"/>
              <a:gd name="T30" fmla="*/ 3873 w 7678"/>
              <a:gd name="T31" fmla="*/ 0 h 4324"/>
              <a:gd name="T32" fmla="*/ 4027 w 7678"/>
              <a:gd name="T33" fmla="*/ 0 h 4324"/>
              <a:gd name="T34" fmla="*/ 4180 w 7678"/>
              <a:gd name="T35" fmla="*/ 0 h 4324"/>
              <a:gd name="T36" fmla="*/ 605 w 7678"/>
              <a:gd name="T37" fmla="*/ 0 h 4324"/>
              <a:gd name="T38" fmla="*/ 758 w 7678"/>
              <a:gd name="T39" fmla="*/ 0 h 4324"/>
              <a:gd name="T40" fmla="*/ 912 w 7678"/>
              <a:gd name="T41" fmla="*/ 0 h 4324"/>
              <a:gd name="T42" fmla="*/ 1065 w 7678"/>
              <a:gd name="T43" fmla="*/ 0 h 4324"/>
              <a:gd name="T44" fmla="*/ 1218 w 7678"/>
              <a:gd name="T45" fmla="*/ 0 h 4324"/>
              <a:gd name="T46" fmla="*/ 1371 w 7678"/>
              <a:gd name="T47" fmla="*/ 0 h 4324"/>
              <a:gd name="T48" fmla="*/ 1525 w 7678"/>
              <a:gd name="T49" fmla="*/ 0 h 4324"/>
              <a:gd name="T50" fmla="*/ 1681 w 7678"/>
              <a:gd name="T51" fmla="*/ 0 h 4324"/>
              <a:gd name="T52" fmla="*/ 1835 w 7678"/>
              <a:gd name="T53" fmla="*/ 0 h 4324"/>
              <a:gd name="T54" fmla="*/ 6634 w 7678"/>
              <a:gd name="T55" fmla="*/ 0 h 4324"/>
              <a:gd name="T56" fmla="*/ 6736 w 7678"/>
              <a:gd name="T57" fmla="*/ 0 h 4324"/>
              <a:gd name="T58" fmla="*/ 6889 w 7678"/>
              <a:gd name="T59" fmla="*/ 0 h 4324"/>
              <a:gd name="T60" fmla="*/ 7043 w 7678"/>
              <a:gd name="T61" fmla="*/ 0 h 4324"/>
              <a:gd name="T62" fmla="*/ 7196 w 7678"/>
              <a:gd name="T63" fmla="*/ 0 h 4324"/>
              <a:gd name="T64" fmla="*/ 7349 w 7678"/>
              <a:gd name="T65" fmla="*/ 0 h 4324"/>
              <a:gd name="T66" fmla="*/ 7502 w 7678"/>
              <a:gd name="T67" fmla="*/ 0 h 4324"/>
              <a:gd name="T68" fmla="*/ 7656 w 7678"/>
              <a:gd name="T69" fmla="*/ 0 h 4324"/>
              <a:gd name="T70" fmla="*/ 6229 w 7678"/>
              <a:gd name="T71" fmla="*/ 4324 h 4324"/>
              <a:gd name="T72" fmla="*/ 4388 w 7678"/>
              <a:gd name="T73" fmla="*/ 0 h 4324"/>
              <a:gd name="T74" fmla="*/ 4541 w 7678"/>
              <a:gd name="T75" fmla="*/ 0 h 4324"/>
              <a:gd name="T76" fmla="*/ 4694 w 7678"/>
              <a:gd name="T77" fmla="*/ 0 h 4324"/>
              <a:gd name="T78" fmla="*/ 4847 w 7678"/>
              <a:gd name="T79" fmla="*/ 0 h 4324"/>
              <a:gd name="T80" fmla="*/ 5000 w 7678"/>
              <a:gd name="T81" fmla="*/ 0 h 4324"/>
              <a:gd name="T82" fmla="*/ 5154 w 7678"/>
              <a:gd name="T83" fmla="*/ 0 h 4324"/>
              <a:gd name="T84" fmla="*/ 5307 w 7678"/>
              <a:gd name="T85" fmla="*/ 0 h 4324"/>
              <a:gd name="T86" fmla="*/ 5460 w 7678"/>
              <a:gd name="T87" fmla="*/ 0 h 4324"/>
              <a:gd name="T88" fmla="*/ 5613 w 7678"/>
              <a:gd name="T89" fmla="*/ 0 h 4324"/>
              <a:gd name="T90" fmla="*/ 5766 w 7678"/>
              <a:gd name="T91" fmla="*/ 0 h 4324"/>
              <a:gd name="T92" fmla="*/ 5919 w 7678"/>
              <a:gd name="T93" fmla="*/ 0 h 4324"/>
              <a:gd name="T94" fmla="*/ 6072 w 7678"/>
              <a:gd name="T95" fmla="*/ 0 h 4324"/>
              <a:gd name="T96" fmla="*/ 6225 w 7678"/>
              <a:gd name="T97" fmla="*/ 0 h 4324"/>
              <a:gd name="T98" fmla="*/ 6379 w 7678"/>
              <a:gd name="T99" fmla="*/ 0 h 4324"/>
              <a:gd name="T100" fmla="*/ 6532 w 7678"/>
              <a:gd name="T101" fmla="*/ 0 h 4324"/>
              <a:gd name="T102" fmla="*/ 6382 w 7678"/>
              <a:gd name="T103" fmla="*/ 4324 h 4324"/>
              <a:gd name="T104" fmla="*/ 6535 w 7678"/>
              <a:gd name="T105" fmla="*/ 4324 h 4324"/>
              <a:gd name="T106" fmla="*/ 6688 w 7678"/>
              <a:gd name="T107" fmla="*/ 4324 h 4324"/>
              <a:gd name="T108" fmla="*/ 6842 w 7678"/>
              <a:gd name="T109" fmla="*/ 4324 h 4324"/>
              <a:gd name="T110" fmla="*/ 6995 w 7678"/>
              <a:gd name="T111" fmla="*/ 4324 h 4324"/>
              <a:gd name="T112" fmla="*/ 7148 w 7678"/>
              <a:gd name="T113" fmla="*/ 4324 h 4324"/>
              <a:gd name="T114" fmla="*/ 7301 w 7678"/>
              <a:gd name="T115" fmla="*/ 4324 h 4324"/>
              <a:gd name="T116" fmla="*/ 7455 w 7678"/>
              <a:gd name="T117" fmla="*/ 4324 h 4324"/>
              <a:gd name="T118" fmla="*/ 7608 w 7678"/>
              <a:gd name="T119" fmla="*/ 4324 h 4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678" h="4324">
                <a:moveTo>
                  <a:pt x="47" y="0"/>
                </a:moveTo>
                <a:lnTo>
                  <a:pt x="0" y="128"/>
                </a:lnTo>
                <a:lnTo>
                  <a:pt x="0" y="119"/>
                </a:lnTo>
                <a:lnTo>
                  <a:pt x="43" y="0"/>
                </a:lnTo>
                <a:lnTo>
                  <a:pt x="47" y="0"/>
                </a:lnTo>
                <a:close/>
                <a:moveTo>
                  <a:pt x="94" y="0"/>
                </a:moveTo>
                <a:lnTo>
                  <a:pt x="0" y="259"/>
                </a:lnTo>
                <a:lnTo>
                  <a:pt x="0" y="268"/>
                </a:lnTo>
                <a:lnTo>
                  <a:pt x="98" y="0"/>
                </a:lnTo>
                <a:lnTo>
                  <a:pt x="94" y="0"/>
                </a:lnTo>
                <a:close/>
                <a:moveTo>
                  <a:pt x="146" y="0"/>
                </a:moveTo>
                <a:lnTo>
                  <a:pt x="0" y="399"/>
                </a:lnTo>
                <a:lnTo>
                  <a:pt x="0" y="408"/>
                </a:lnTo>
                <a:lnTo>
                  <a:pt x="149" y="0"/>
                </a:lnTo>
                <a:lnTo>
                  <a:pt x="146" y="0"/>
                </a:lnTo>
                <a:close/>
                <a:moveTo>
                  <a:pt x="197" y="0"/>
                </a:moveTo>
                <a:lnTo>
                  <a:pt x="0" y="539"/>
                </a:lnTo>
                <a:lnTo>
                  <a:pt x="0" y="549"/>
                </a:lnTo>
                <a:lnTo>
                  <a:pt x="200" y="0"/>
                </a:lnTo>
                <a:lnTo>
                  <a:pt x="197" y="0"/>
                </a:lnTo>
                <a:close/>
                <a:moveTo>
                  <a:pt x="248" y="0"/>
                </a:moveTo>
                <a:lnTo>
                  <a:pt x="0" y="680"/>
                </a:lnTo>
                <a:lnTo>
                  <a:pt x="0" y="689"/>
                </a:lnTo>
                <a:lnTo>
                  <a:pt x="251" y="0"/>
                </a:lnTo>
                <a:lnTo>
                  <a:pt x="248" y="0"/>
                </a:lnTo>
                <a:close/>
                <a:moveTo>
                  <a:pt x="299" y="0"/>
                </a:moveTo>
                <a:lnTo>
                  <a:pt x="0" y="820"/>
                </a:lnTo>
                <a:lnTo>
                  <a:pt x="0" y="829"/>
                </a:lnTo>
                <a:lnTo>
                  <a:pt x="302" y="0"/>
                </a:lnTo>
                <a:lnTo>
                  <a:pt x="299" y="0"/>
                </a:lnTo>
                <a:close/>
                <a:moveTo>
                  <a:pt x="350" y="0"/>
                </a:moveTo>
                <a:lnTo>
                  <a:pt x="0" y="960"/>
                </a:lnTo>
                <a:lnTo>
                  <a:pt x="0" y="969"/>
                </a:lnTo>
                <a:lnTo>
                  <a:pt x="353" y="0"/>
                </a:lnTo>
                <a:lnTo>
                  <a:pt x="350" y="0"/>
                </a:lnTo>
                <a:close/>
                <a:moveTo>
                  <a:pt x="401" y="0"/>
                </a:moveTo>
                <a:lnTo>
                  <a:pt x="0" y="1099"/>
                </a:lnTo>
                <a:lnTo>
                  <a:pt x="0" y="1109"/>
                </a:lnTo>
                <a:lnTo>
                  <a:pt x="404" y="0"/>
                </a:lnTo>
                <a:lnTo>
                  <a:pt x="401" y="0"/>
                </a:lnTo>
                <a:close/>
                <a:moveTo>
                  <a:pt x="452" y="0"/>
                </a:moveTo>
                <a:lnTo>
                  <a:pt x="0" y="1239"/>
                </a:lnTo>
                <a:lnTo>
                  <a:pt x="0" y="1249"/>
                </a:lnTo>
                <a:lnTo>
                  <a:pt x="455" y="0"/>
                </a:lnTo>
                <a:lnTo>
                  <a:pt x="452" y="0"/>
                </a:lnTo>
                <a:close/>
                <a:moveTo>
                  <a:pt x="503" y="0"/>
                </a:moveTo>
                <a:lnTo>
                  <a:pt x="0" y="1379"/>
                </a:lnTo>
                <a:lnTo>
                  <a:pt x="0" y="1389"/>
                </a:lnTo>
                <a:lnTo>
                  <a:pt x="507" y="0"/>
                </a:lnTo>
                <a:lnTo>
                  <a:pt x="503" y="0"/>
                </a:lnTo>
                <a:close/>
                <a:moveTo>
                  <a:pt x="2034" y="0"/>
                </a:moveTo>
                <a:lnTo>
                  <a:pt x="459" y="4324"/>
                </a:lnTo>
                <a:lnTo>
                  <a:pt x="462" y="4324"/>
                </a:lnTo>
                <a:lnTo>
                  <a:pt x="2038" y="0"/>
                </a:lnTo>
                <a:lnTo>
                  <a:pt x="2034" y="0"/>
                </a:lnTo>
                <a:close/>
                <a:moveTo>
                  <a:pt x="1983" y="0"/>
                </a:moveTo>
                <a:lnTo>
                  <a:pt x="408" y="4324"/>
                </a:lnTo>
                <a:lnTo>
                  <a:pt x="411" y="4324"/>
                </a:lnTo>
                <a:lnTo>
                  <a:pt x="1987" y="0"/>
                </a:lnTo>
                <a:lnTo>
                  <a:pt x="1983" y="0"/>
                </a:lnTo>
                <a:close/>
                <a:moveTo>
                  <a:pt x="2086" y="0"/>
                </a:moveTo>
                <a:lnTo>
                  <a:pt x="510" y="4324"/>
                </a:lnTo>
                <a:lnTo>
                  <a:pt x="513" y="4324"/>
                </a:lnTo>
                <a:lnTo>
                  <a:pt x="2089" y="0"/>
                </a:lnTo>
                <a:lnTo>
                  <a:pt x="2086" y="0"/>
                </a:lnTo>
                <a:close/>
                <a:moveTo>
                  <a:pt x="2137" y="0"/>
                </a:moveTo>
                <a:lnTo>
                  <a:pt x="561" y="4324"/>
                </a:lnTo>
                <a:lnTo>
                  <a:pt x="564" y="4324"/>
                </a:lnTo>
                <a:lnTo>
                  <a:pt x="2140" y="0"/>
                </a:lnTo>
                <a:lnTo>
                  <a:pt x="2137" y="0"/>
                </a:lnTo>
                <a:close/>
                <a:moveTo>
                  <a:pt x="2188" y="0"/>
                </a:moveTo>
                <a:lnTo>
                  <a:pt x="612" y="4324"/>
                </a:lnTo>
                <a:lnTo>
                  <a:pt x="615" y="4324"/>
                </a:lnTo>
                <a:lnTo>
                  <a:pt x="2191" y="0"/>
                </a:lnTo>
                <a:lnTo>
                  <a:pt x="2188" y="0"/>
                </a:lnTo>
                <a:close/>
                <a:moveTo>
                  <a:pt x="2239" y="0"/>
                </a:moveTo>
                <a:lnTo>
                  <a:pt x="663" y="4324"/>
                </a:lnTo>
                <a:lnTo>
                  <a:pt x="666" y="4324"/>
                </a:lnTo>
                <a:lnTo>
                  <a:pt x="2242" y="0"/>
                </a:lnTo>
                <a:lnTo>
                  <a:pt x="2239" y="0"/>
                </a:lnTo>
                <a:close/>
                <a:moveTo>
                  <a:pt x="2290" y="0"/>
                </a:moveTo>
                <a:lnTo>
                  <a:pt x="714" y="4324"/>
                </a:lnTo>
                <a:lnTo>
                  <a:pt x="718" y="4324"/>
                </a:lnTo>
                <a:lnTo>
                  <a:pt x="2293" y="0"/>
                </a:lnTo>
                <a:lnTo>
                  <a:pt x="2290" y="0"/>
                </a:lnTo>
                <a:close/>
                <a:moveTo>
                  <a:pt x="2341" y="0"/>
                </a:moveTo>
                <a:lnTo>
                  <a:pt x="765" y="4324"/>
                </a:lnTo>
                <a:lnTo>
                  <a:pt x="769" y="4324"/>
                </a:lnTo>
                <a:lnTo>
                  <a:pt x="2344" y="0"/>
                </a:lnTo>
                <a:lnTo>
                  <a:pt x="2341" y="0"/>
                </a:lnTo>
                <a:close/>
                <a:moveTo>
                  <a:pt x="2392" y="0"/>
                </a:moveTo>
                <a:lnTo>
                  <a:pt x="816" y="4324"/>
                </a:lnTo>
                <a:lnTo>
                  <a:pt x="820" y="4324"/>
                </a:lnTo>
                <a:lnTo>
                  <a:pt x="2395" y="0"/>
                </a:lnTo>
                <a:lnTo>
                  <a:pt x="2392" y="0"/>
                </a:lnTo>
                <a:close/>
                <a:moveTo>
                  <a:pt x="2443" y="0"/>
                </a:moveTo>
                <a:lnTo>
                  <a:pt x="867" y="4324"/>
                </a:lnTo>
                <a:lnTo>
                  <a:pt x="871" y="4324"/>
                </a:lnTo>
                <a:lnTo>
                  <a:pt x="2447" y="0"/>
                </a:lnTo>
                <a:lnTo>
                  <a:pt x="2443" y="0"/>
                </a:lnTo>
                <a:close/>
                <a:moveTo>
                  <a:pt x="2494" y="0"/>
                </a:moveTo>
                <a:lnTo>
                  <a:pt x="918" y="4324"/>
                </a:lnTo>
                <a:lnTo>
                  <a:pt x="922" y="4324"/>
                </a:lnTo>
                <a:lnTo>
                  <a:pt x="2498" y="0"/>
                </a:lnTo>
                <a:lnTo>
                  <a:pt x="2494" y="0"/>
                </a:lnTo>
                <a:close/>
                <a:moveTo>
                  <a:pt x="2545" y="0"/>
                </a:moveTo>
                <a:lnTo>
                  <a:pt x="969" y="4324"/>
                </a:lnTo>
                <a:lnTo>
                  <a:pt x="973" y="4324"/>
                </a:lnTo>
                <a:lnTo>
                  <a:pt x="2549" y="0"/>
                </a:lnTo>
                <a:lnTo>
                  <a:pt x="2545" y="0"/>
                </a:lnTo>
                <a:close/>
                <a:moveTo>
                  <a:pt x="2596" y="0"/>
                </a:moveTo>
                <a:lnTo>
                  <a:pt x="1021" y="4324"/>
                </a:lnTo>
                <a:lnTo>
                  <a:pt x="1024" y="4324"/>
                </a:lnTo>
                <a:lnTo>
                  <a:pt x="2600" y="0"/>
                </a:lnTo>
                <a:lnTo>
                  <a:pt x="2596" y="0"/>
                </a:lnTo>
                <a:close/>
                <a:moveTo>
                  <a:pt x="2647" y="0"/>
                </a:moveTo>
                <a:lnTo>
                  <a:pt x="1072" y="4324"/>
                </a:lnTo>
                <a:lnTo>
                  <a:pt x="1075" y="4324"/>
                </a:lnTo>
                <a:lnTo>
                  <a:pt x="2651" y="0"/>
                </a:lnTo>
                <a:lnTo>
                  <a:pt x="2647" y="0"/>
                </a:lnTo>
                <a:close/>
                <a:moveTo>
                  <a:pt x="2699" y="0"/>
                </a:moveTo>
                <a:lnTo>
                  <a:pt x="1123" y="4324"/>
                </a:lnTo>
                <a:lnTo>
                  <a:pt x="1126" y="4324"/>
                </a:lnTo>
                <a:lnTo>
                  <a:pt x="2702" y="0"/>
                </a:lnTo>
                <a:lnTo>
                  <a:pt x="2699" y="0"/>
                </a:lnTo>
                <a:close/>
                <a:moveTo>
                  <a:pt x="2750" y="0"/>
                </a:moveTo>
                <a:lnTo>
                  <a:pt x="1174" y="4324"/>
                </a:lnTo>
                <a:lnTo>
                  <a:pt x="1177" y="4324"/>
                </a:lnTo>
                <a:lnTo>
                  <a:pt x="2753" y="0"/>
                </a:lnTo>
                <a:lnTo>
                  <a:pt x="2750" y="0"/>
                </a:lnTo>
                <a:close/>
                <a:moveTo>
                  <a:pt x="2801" y="0"/>
                </a:moveTo>
                <a:lnTo>
                  <a:pt x="1225" y="4324"/>
                </a:lnTo>
                <a:lnTo>
                  <a:pt x="1228" y="4324"/>
                </a:lnTo>
                <a:lnTo>
                  <a:pt x="2804" y="0"/>
                </a:lnTo>
                <a:lnTo>
                  <a:pt x="2801" y="0"/>
                </a:lnTo>
                <a:close/>
                <a:moveTo>
                  <a:pt x="2852" y="0"/>
                </a:moveTo>
                <a:lnTo>
                  <a:pt x="1276" y="4324"/>
                </a:lnTo>
                <a:lnTo>
                  <a:pt x="1279" y="4324"/>
                </a:lnTo>
                <a:lnTo>
                  <a:pt x="2855" y="0"/>
                </a:lnTo>
                <a:lnTo>
                  <a:pt x="2852" y="0"/>
                </a:lnTo>
                <a:close/>
                <a:moveTo>
                  <a:pt x="2903" y="0"/>
                </a:moveTo>
                <a:lnTo>
                  <a:pt x="1327" y="4324"/>
                </a:lnTo>
                <a:lnTo>
                  <a:pt x="1330" y="4324"/>
                </a:lnTo>
                <a:lnTo>
                  <a:pt x="2906" y="0"/>
                </a:lnTo>
                <a:lnTo>
                  <a:pt x="2903" y="0"/>
                </a:lnTo>
                <a:close/>
                <a:moveTo>
                  <a:pt x="2954" y="0"/>
                </a:moveTo>
                <a:lnTo>
                  <a:pt x="1378" y="4324"/>
                </a:lnTo>
                <a:lnTo>
                  <a:pt x="1382" y="4324"/>
                </a:lnTo>
                <a:lnTo>
                  <a:pt x="2957" y="0"/>
                </a:lnTo>
                <a:lnTo>
                  <a:pt x="2954" y="0"/>
                </a:lnTo>
                <a:close/>
                <a:moveTo>
                  <a:pt x="3005" y="0"/>
                </a:moveTo>
                <a:lnTo>
                  <a:pt x="1429" y="4324"/>
                </a:lnTo>
                <a:lnTo>
                  <a:pt x="1433" y="4324"/>
                </a:lnTo>
                <a:lnTo>
                  <a:pt x="3008" y="0"/>
                </a:lnTo>
                <a:lnTo>
                  <a:pt x="3005" y="0"/>
                </a:lnTo>
                <a:close/>
                <a:moveTo>
                  <a:pt x="3056" y="0"/>
                </a:moveTo>
                <a:lnTo>
                  <a:pt x="1480" y="4324"/>
                </a:lnTo>
                <a:lnTo>
                  <a:pt x="1484" y="4324"/>
                </a:lnTo>
                <a:lnTo>
                  <a:pt x="3059" y="0"/>
                </a:lnTo>
                <a:lnTo>
                  <a:pt x="3056" y="0"/>
                </a:lnTo>
                <a:close/>
                <a:moveTo>
                  <a:pt x="3107" y="0"/>
                </a:moveTo>
                <a:lnTo>
                  <a:pt x="1531" y="4324"/>
                </a:lnTo>
                <a:lnTo>
                  <a:pt x="1535" y="4324"/>
                </a:lnTo>
                <a:lnTo>
                  <a:pt x="3111" y="0"/>
                </a:lnTo>
                <a:lnTo>
                  <a:pt x="3107" y="0"/>
                </a:lnTo>
                <a:close/>
                <a:moveTo>
                  <a:pt x="3158" y="0"/>
                </a:moveTo>
                <a:lnTo>
                  <a:pt x="1582" y="4324"/>
                </a:lnTo>
                <a:lnTo>
                  <a:pt x="1586" y="4324"/>
                </a:lnTo>
                <a:lnTo>
                  <a:pt x="3162" y="0"/>
                </a:lnTo>
                <a:lnTo>
                  <a:pt x="3158" y="0"/>
                </a:lnTo>
                <a:close/>
                <a:moveTo>
                  <a:pt x="3209" y="0"/>
                </a:moveTo>
                <a:lnTo>
                  <a:pt x="1634" y="4324"/>
                </a:lnTo>
                <a:lnTo>
                  <a:pt x="1637" y="4324"/>
                </a:lnTo>
                <a:lnTo>
                  <a:pt x="3213" y="0"/>
                </a:lnTo>
                <a:lnTo>
                  <a:pt x="3209" y="0"/>
                </a:lnTo>
                <a:close/>
                <a:moveTo>
                  <a:pt x="3260" y="0"/>
                </a:moveTo>
                <a:lnTo>
                  <a:pt x="1685" y="4324"/>
                </a:lnTo>
                <a:lnTo>
                  <a:pt x="1688" y="4324"/>
                </a:lnTo>
                <a:lnTo>
                  <a:pt x="3264" y="0"/>
                </a:lnTo>
                <a:lnTo>
                  <a:pt x="3260" y="0"/>
                </a:lnTo>
                <a:close/>
                <a:moveTo>
                  <a:pt x="3311" y="0"/>
                </a:moveTo>
                <a:lnTo>
                  <a:pt x="1736" y="4324"/>
                </a:lnTo>
                <a:lnTo>
                  <a:pt x="1739" y="4324"/>
                </a:lnTo>
                <a:lnTo>
                  <a:pt x="3315" y="0"/>
                </a:lnTo>
                <a:lnTo>
                  <a:pt x="3311" y="0"/>
                </a:lnTo>
                <a:close/>
                <a:moveTo>
                  <a:pt x="3363" y="0"/>
                </a:moveTo>
                <a:lnTo>
                  <a:pt x="1787" y="4324"/>
                </a:lnTo>
                <a:lnTo>
                  <a:pt x="1790" y="4324"/>
                </a:lnTo>
                <a:lnTo>
                  <a:pt x="3366" y="0"/>
                </a:lnTo>
                <a:lnTo>
                  <a:pt x="3363" y="0"/>
                </a:lnTo>
                <a:close/>
                <a:moveTo>
                  <a:pt x="3414" y="0"/>
                </a:moveTo>
                <a:lnTo>
                  <a:pt x="1838" y="4324"/>
                </a:lnTo>
                <a:lnTo>
                  <a:pt x="1841" y="4324"/>
                </a:lnTo>
                <a:lnTo>
                  <a:pt x="3417" y="0"/>
                </a:lnTo>
                <a:lnTo>
                  <a:pt x="3414" y="0"/>
                </a:lnTo>
                <a:close/>
                <a:moveTo>
                  <a:pt x="3465" y="0"/>
                </a:moveTo>
                <a:lnTo>
                  <a:pt x="1889" y="4324"/>
                </a:lnTo>
                <a:lnTo>
                  <a:pt x="1892" y="4324"/>
                </a:lnTo>
                <a:lnTo>
                  <a:pt x="3468" y="0"/>
                </a:lnTo>
                <a:lnTo>
                  <a:pt x="3465" y="0"/>
                </a:lnTo>
                <a:close/>
                <a:moveTo>
                  <a:pt x="3516" y="0"/>
                </a:moveTo>
                <a:lnTo>
                  <a:pt x="1939" y="4324"/>
                </a:lnTo>
                <a:lnTo>
                  <a:pt x="1942" y="4324"/>
                </a:lnTo>
                <a:lnTo>
                  <a:pt x="3519" y="0"/>
                </a:lnTo>
                <a:lnTo>
                  <a:pt x="3516" y="0"/>
                </a:lnTo>
                <a:close/>
                <a:moveTo>
                  <a:pt x="3567" y="0"/>
                </a:moveTo>
                <a:lnTo>
                  <a:pt x="1990" y="4324"/>
                </a:lnTo>
                <a:lnTo>
                  <a:pt x="1993" y="4324"/>
                </a:lnTo>
                <a:lnTo>
                  <a:pt x="3570" y="0"/>
                </a:lnTo>
                <a:lnTo>
                  <a:pt x="3567" y="0"/>
                </a:lnTo>
                <a:close/>
                <a:moveTo>
                  <a:pt x="3618" y="0"/>
                </a:moveTo>
                <a:lnTo>
                  <a:pt x="2041" y="4324"/>
                </a:lnTo>
                <a:lnTo>
                  <a:pt x="2045" y="4324"/>
                </a:lnTo>
                <a:lnTo>
                  <a:pt x="3621" y="0"/>
                </a:lnTo>
                <a:lnTo>
                  <a:pt x="3618" y="0"/>
                </a:lnTo>
                <a:close/>
                <a:moveTo>
                  <a:pt x="3669" y="0"/>
                </a:moveTo>
                <a:lnTo>
                  <a:pt x="2092" y="4324"/>
                </a:lnTo>
                <a:lnTo>
                  <a:pt x="2096" y="4324"/>
                </a:lnTo>
                <a:lnTo>
                  <a:pt x="3672" y="0"/>
                </a:lnTo>
                <a:lnTo>
                  <a:pt x="3669" y="0"/>
                </a:lnTo>
                <a:close/>
                <a:moveTo>
                  <a:pt x="3720" y="0"/>
                </a:moveTo>
                <a:lnTo>
                  <a:pt x="2143" y="4324"/>
                </a:lnTo>
                <a:lnTo>
                  <a:pt x="2147" y="4324"/>
                </a:lnTo>
                <a:lnTo>
                  <a:pt x="3724" y="0"/>
                </a:lnTo>
                <a:lnTo>
                  <a:pt x="3720" y="0"/>
                </a:lnTo>
                <a:close/>
                <a:moveTo>
                  <a:pt x="3771" y="0"/>
                </a:moveTo>
                <a:lnTo>
                  <a:pt x="2194" y="4324"/>
                </a:lnTo>
                <a:lnTo>
                  <a:pt x="2198" y="4324"/>
                </a:lnTo>
                <a:lnTo>
                  <a:pt x="3775" y="0"/>
                </a:lnTo>
                <a:lnTo>
                  <a:pt x="3771" y="0"/>
                </a:lnTo>
                <a:close/>
                <a:moveTo>
                  <a:pt x="3822" y="0"/>
                </a:moveTo>
                <a:lnTo>
                  <a:pt x="2245" y="4324"/>
                </a:lnTo>
                <a:lnTo>
                  <a:pt x="2249" y="4324"/>
                </a:lnTo>
                <a:lnTo>
                  <a:pt x="3826" y="0"/>
                </a:lnTo>
                <a:lnTo>
                  <a:pt x="3822" y="0"/>
                </a:lnTo>
                <a:close/>
                <a:moveTo>
                  <a:pt x="3873" y="0"/>
                </a:moveTo>
                <a:lnTo>
                  <a:pt x="2297" y="4324"/>
                </a:lnTo>
                <a:lnTo>
                  <a:pt x="2300" y="4324"/>
                </a:lnTo>
                <a:lnTo>
                  <a:pt x="3877" y="0"/>
                </a:lnTo>
                <a:lnTo>
                  <a:pt x="3873" y="0"/>
                </a:lnTo>
                <a:close/>
                <a:moveTo>
                  <a:pt x="3924" y="0"/>
                </a:moveTo>
                <a:lnTo>
                  <a:pt x="2348" y="4324"/>
                </a:lnTo>
                <a:lnTo>
                  <a:pt x="2351" y="4324"/>
                </a:lnTo>
                <a:lnTo>
                  <a:pt x="3928" y="0"/>
                </a:lnTo>
                <a:lnTo>
                  <a:pt x="3924" y="0"/>
                </a:lnTo>
                <a:close/>
                <a:moveTo>
                  <a:pt x="3975" y="0"/>
                </a:moveTo>
                <a:lnTo>
                  <a:pt x="2399" y="4324"/>
                </a:lnTo>
                <a:lnTo>
                  <a:pt x="2402" y="4324"/>
                </a:lnTo>
                <a:lnTo>
                  <a:pt x="3979" y="0"/>
                </a:lnTo>
                <a:lnTo>
                  <a:pt x="3975" y="0"/>
                </a:lnTo>
                <a:close/>
                <a:moveTo>
                  <a:pt x="4027" y="0"/>
                </a:moveTo>
                <a:lnTo>
                  <a:pt x="2450" y="4324"/>
                </a:lnTo>
                <a:lnTo>
                  <a:pt x="2453" y="4324"/>
                </a:lnTo>
                <a:lnTo>
                  <a:pt x="4030" y="0"/>
                </a:lnTo>
                <a:lnTo>
                  <a:pt x="4027" y="0"/>
                </a:lnTo>
                <a:close/>
                <a:moveTo>
                  <a:pt x="4078" y="0"/>
                </a:moveTo>
                <a:lnTo>
                  <a:pt x="2501" y="4324"/>
                </a:lnTo>
                <a:lnTo>
                  <a:pt x="2504" y="4324"/>
                </a:lnTo>
                <a:lnTo>
                  <a:pt x="4081" y="0"/>
                </a:lnTo>
                <a:lnTo>
                  <a:pt x="4078" y="0"/>
                </a:lnTo>
                <a:close/>
                <a:moveTo>
                  <a:pt x="4129" y="0"/>
                </a:moveTo>
                <a:lnTo>
                  <a:pt x="2552" y="4324"/>
                </a:lnTo>
                <a:lnTo>
                  <a:pt x="2555" y="4324"/>
                </a:lnTo>
                <a:lnTo>
                  <a:pt x="4132" y="0"/>
                </a:lnTo>
                <a:lnTo>
                  <a:pt x="4129" y="0"/>
                </a:lnTo>
                <a:close/>
                <a:moveTo>
                  <a:pt x="4180" y="0"/>
                </a:moveTo>
                <a:lnTo>
                  <a:pt x="2603" y="4324"/>
                </a:lnTo>
                <a:lnTo>
                  <a:pt x="2606" y="4324"/>
                </a:lnTo>
                <a:lnTo>
                  <a:pt x="4183" y="0"/>
                </a:lnTo>
                <a:lnTo>
                  <a:pt x="4180" y="0"/>
                </a:lnTo>
                <a:close/>
                <a:moveTo>
                  <a:pt x="4231" y="0"/>
                </a:moveTo>
                <a:lnTo>
                  <a:pt x="2654" y="4324"/>
                </a:lnTo>
                <a:lnTo>
                  <a:pt x="2658" y="4324"/>
                </a:lnTo>
                <a:lnTo>
                  <a:pt x="4234" y="0"/>
                </a:lnTo>
                <a:lnTo>
                  <a:pt x="4231" y="0"/>
                </a:lnTo>
                <a:close/>
                <a:moveTo>
                  <a:pt x="554" y="0"/>
                </a:moveTo>
                <a:lnTo>
                  <a:pt x="0" y="1519"/>
                </a:lnTo>
                <a:lnTo>
                  <a:pt x="0" y="1529"/>
                </a:lnTo>
                <a:lnTo>
                  <a:pt x="558" y="0"/>
                </a:lnTo>
                <a:lnTo>
                  <a:pt x="554" y="0"/>
                </a:lnTo>
                <a:close/>
                <a:moveTo>
                  <a:pt x="605" y="0"/>
                </a:moveTo>
                <a:lnTo>
                  <a:pt x="0" y="1660"/>
                </a:lnTo>
                <a:lnTo>
                  <a:pt x="0" y="1670"/>
                </a:lnTo>
                <a:lnTo>
                  <a:pt x="609" y="0"/>
                </a:lnTo>
                <a:lnTo>
                  <a:pt x="605" y="0"/>
                </a:lnTo>
                <a:close/>
                <a:moveTo>
                  <a:pt x="656" y="0"/>
                </a:moveTo>
                <a:lnTo>
                  <a:pt x="0" y="1800"/>
                </a:lnTo>
                <a:lnTo>
                  <a:pt x="0" y="1810"/>
                </a:lnTo>
                <a:lnTo>
                  <a:pt x="660" y="0"/>
                </a:lnTo>
                <a:lnTo>
                  <a:pt x="656" y="0"/>
                </a:lnTo>
                <a:close/>
                <a:moveTo>
                  <a:pt x="707" y="0"/>
                </a:moveTo>
                <a:lnTo>
                  <a:pt x="0" y="1940"/>
                </a:lnTo>
                <a:lnTo>
                  <a:pt x="0" y="1950"/>
                </a:lnTo>
                <a:lnTo>
                  <a:pt x="711" y="0"/>
                </a:lnTo>
                <a:lnTo>
                  <a:pt x="707" y="0"/>
                </a:lnTo>
                <a:close/>
                <a:moveTo>
                  <a:pt x="758" y="0"/>
                </a:moveTo>
                <a:lnTo>
                  <a:pt x="0" y="2080"/>
                </a:lnTo>
                <a:lnTo>
                  <a:pt x="0" y="2089"/>
                </a:lnTo>
                <a:lnTo>
                  <a:pt x="762" y="0"/>
                </a:lnTo>
                <a:lnTo>
                  <a:pt x="758" y="0"/>
                </a:lnTo>
                <a:close/>
                <a:moveTo>
                  <a:pt x="810" y="0"/>
                </a:moveTo>
                <a:lnTo>
                  <a:pt x="0" y="2220"/>
                </a:lnTo>
                <a:lnTo>
                  <a:pt x="0" y="2229"/>
                </a:lnTo>
                <a:lnTo>
                  <a:pt x="813" y="0"/>
                </a:lnTo>
                <a:lnTo>
                  <a:pt x="810" y="0"/>
                </a:lnTo>
                <a:close/>
                <a:moveTo>
                  <a:pt x="861" y="0"/>
                </a:moveTo>
                <a:lnTo>
                  <a:pt x="0" y="2360"/>
                </a:lnTo>
                <a:lnTo>
                  <a:pt x="0" y="2369"/>
                </a:lnTo>
                <a:lnTo>
                  <a:pt x="864" y="0"/>
                </a:lnTo>
                <a:lnTo>
                  <a:pt x="861" y="0"/>
                </a:lnTo>
                <a:close/>
                <a:moveTo>
                  <a:pt x="912" y="0"/>
                </a:moveTo>
                <a:lnTo>
                  <a:pt x="0" y="2500"/>
                </a:lnTo>
                <a:lnTo>
                  <a:pt x="0" y="2509"/>
                </a:lnTo>
                <a:lnTo>
                  <a:pt x="915" y="0"/>
                </a:lnTo>
                <a:lnTo>
                  <a:pt x="912" y="0"/>
                </a:lnTo>
                <a:close/>
                <a:moveTo>
                  <a:pt x="963" y="0"/>
                </a:moveTo>
                <a:lnTo>
                  <a:pt x="0" y="2640"/>
                </a:lnTo>
                <a:lnTo>
                  <a:pt x="0" y="2649"/>
                </a:lnTo>
                <a:lnTo>
                  <a:pt x="966" y="0"/>
                </a:lnTo>
                <a:lnTo>
                  <a:pt x="963" y="0"/>
                </a:lnTo>
                <a:close/>
                <a:moveTo>
                  <a:pt x="1014" y="0"/>
                </a:moveTo>
                <a:lnTo>
                  <a:pt x="0" y="2781"/>
                </a:lnTo>
                <a:lnTo>
                  <a:pt x="0" y="2790"/>
                </a:lnTo>
                <a:lnTo>
                  <a:pt x="1017" y="0"/>
                </a:lnTo>
                <a:lnTo>
                  <a:pt x="1014" y="0"/>
                </a:lnTo>
                <a:close/>
                <a:moveTo>
                  <a:pt x="1065" y="0"/>
                </a:moveTo>
                <a:lnTo>
                  <a:pt x="0" y="2921"/>
                </a:lnTo>
                <a:lnTo>
                  <a:pt x="0" y="2930"/>
                </a:lnTo>
                <a:lnTo>
                  <a:pt x="1068" y="0"/>
                </a:lnTo>
                <a:lnTo>
                  <a:pt x="1065" y="0"/>
                </a:lnTo>
                <a:close/>
                <a:moveTo>
                  <a:pt x="1116" y="0"/>
                </a:moveTo>
                <a:lnTo>
                  <a:pt x="0" y="3061"/>
                </a:lnTo>
                <a:lnTo>
                  <a:pt x="0" y="3070"/>
                </a:lnTo>
                <a:lnTo>
                  <a:pt x="1119" y="0"/>
                </a:lnTo>
                <a:lnTo>
                  <a:pt x="1116" y="0"/>
                </a:lnTo>
                <a:close/>
                <a:moveTo>
                  <a:pt x="1167" y="0"/>
                </a:moveTo>
                <a:lnTo>
                  <a:pt x="0" y="3201"/>
                </a:lnTo>
                <a:lnTo>
                  <a:pt x="0" y="3210"/>
                </a:lnTo>
                <a:lnTo>
                  <a:pt x="1171" y="0"/>
                </a:lnTo>
                <a:lnTo>
                  <a:pt x="1167" y="0"/>
                </a:lnTo>
                <a:close/>
                <a:moveTo>
                  <a:pt x="1218" y="0"/>
                </a:moveTo>
                <a:lnTo>
                  <a:pt x="0" y="3341"/>
                </a:lnTo>
                <a:lnTo>
                  <a:pt x="0" y="3350"/>
                </a:lnTo>
                <a:lnTo>
                  <a:pt x="1222" y="0"/>
                </a:lnTo>
                <a:lnTo>
                  <a:pt x="1218" y="0"/>
                </a:lnTo>
                <a:close/>
                <a:moveTo>
                  <a:pt x="1269" y="0"/>
                </a:moveTo>
                <a:lnTo>
                  <a:pt x="0" y="3481"/>
                </a:lnTo>
                <a:lnTo>
                  <a:pt x="0" y="3490"/>
                </a:lnTo>
                <a:lnTo>
                  <a:pt x="1273" y="0"/>
                </a:lnTo>
                <a:lnTo>
                  <a:pt x="1269" y="0"/>
                </a:lnTo>
                <a:close/>
                <a:moveTo>
                  <a:pt x="1320" y="0"/>
                </a:moveTo>
                <a:lnTo>
                  <a:pt x="0" y="3620"/>
                </a:lnTo>
                <a:lnTo>
                  <a:pt x="0" y="3630"/>
                </a:lnTo>
                <a:lnTo>
                  <a:pt x="1324" y="0"/>
                </a:lnTo>
                <a:lnTo>
                  <a:pt x="1320" y="0"/>
                </a:lnTo>
                <a:close/>
                <a:moveTo>
                  <a:pt x="1371" y="0"/>
                </a:moveTo>
                <a:lnTo>
                  <a:pt x="0" y="3760"/>
                </a:lnTo>
                <a:lnTo>
                  <a:pt x="0" y="3770"/>
                </a:lnTo>
                <a:lnTo>
                  <a:pt x="1375" y="0"/>
                </a:lnTo>
                <a:lnTo>
                  <a:pt x="1371" y="0"/>
                </a:lnTo>
                <a:close/>
                <a:moveTo>
                  <a:pt x="1423" y="0"/>
                </a:moveTo>
                <a:lnTo>
                  <a:pt x="0" y="3901"/>
                </a:lnTo>
                <a:lnTo>
                  <a:pt x="0" y="3911"/>
                </a:lnTo>
                <a:lnTo>
                  <a:pt x="1426" y="0"/>
                </a:lnTo>
                <a:lnTo>
                  <a:pt x="1423" y="0"/>
                </a:lnTo>
                <a:close/>
                <a:moveTo>
                  <a:pt x="1474" y="0"/>
                </a:moveTo>
                <a:lnTo>
                  <a:pt x="0" y="4041"/>
                </a:lnTo>
                <a:lnTo>
                  <a:pt x="0" y="4051"/>
                </a:lnTo>
                <a:lnTo>
                  <a:pt x="1477" y="0"/>
                </a:lnTo>
                <a:lnTo>
                  <a:pt x="1474" y="0"/>
                </a:lnTo>
                <a:close/>
                <a:moveTo>
                  <a:pt x="1525" y="0"/>
                </a:moveTo>
                <a:lnTo>
                  <a:pt x="0" y="4181"/>
                </a:lnTo>
                <a:lnTo>
                  <a:pt x="0" y="4191"/>
                </a:lnTo>
                <a:lnTo>
                  <a:pt x="1528" y="0"/>
                </a:lnTo>
                <a:lnTo>
                  <a:pt x="1525" y="0"/>
                </a:lnTo>
                <a:close/>
                <a:moveTo>
                  <a:pt x="1576" y="0"/>
                </a:moveTo>
                <a:lnTo>
                  <a:pt x="0" y="4321"/>
                </a:lnTo>
                <a:lnTo>
                  <a:pt x="0" y="4324"/>
                </a:lnTo>
                <a:lnTo>
                  <a:pt x="2" y="4324"/>
                </a:lnTo>
                <a:lnTo>
                  <a:pt x="1579" y="0"/>
                </a:lnTo>
                <a:lnTo>
                  <a:pt x="1576" y="0"/>
                </a:lnTo>
                <a:close/>
                <a:moveTo>
                  <a:pt x="1627" y="0"/>
                </a:moveTo>
                <a:lnTo>
                  <a:pt x="50" y="4324"/>
                </a:lnTo>
                <a:lnTo>
                  <a:pt x="53" y="4324"/>
                </a:lnTo>
                <a:lnTo>
                  <a:pt x="1630" y="0"/>
                </a:lnTo>
                <a:lnTo>
                  <a:pt x="1627" y="0"/>
                </a:lnTo>
                <a:close/>
                <a:moveTo>
                  <a:pt x="1678" y="0"/>
                </a:moveTo>
                <a:lnTo>
                  <a:pt x="101" y="4324"/>
                </a:lnTo>
                <a:lnTo>
                  <a:pt x="105" y="4324"/>
                </a:lnTo>
                <a:lnTo>
                  <a:pt x="1681" y="0"/>
                </a:lnTo>
                <a:lnTo>
                  <a:pt x="1678" y="0"/>
                </a:lnTo>
                <a:close/>
                <a:moveTo>
                  <a:pt x="1729" y="0"/>
                </a:moveTo>
                <a:lnTo>
                  <a:pt x="152" y="4324"/>
                </a:lnTo>
                <a:lnTo>
                  <a:pt x="156" y="4324"/>
                </a:lnTo>
                <a:lnTo>
                  <a:pt x="1732" y="0"/>
                </a:lnTo>
                <a:lnTo>
                  <a:pt x="1729" y="0"/>
                </a:lnTo>
                <a:close/>
                <a:moveTo>
                  <a:pt x="1780" y="0"/>
                </a:moveTo>
                <a:lnTo>
                  <a:pt x="203" y="4324"/>
                </a:lnTo>
                <a:lnTo>
                  <a:pt x="207" y="4324"/>
                </a:lnTo>
                <a:lnTo>
                  <a:pt x="1783" y="0"/>
                </a:lnTo>
                <a:lnTo>
                  <a:pt x="1780" y="0"/>
                </a:lnTo>
                <a:close/>
                <a:moveTo>
                  <a:pt x="1831" y="0"/>
                </a:moveTo>
                <a:lnTo>
                  <a:pt x="254" y="4324"/>
                </a:lnTo>
                <a:lnTo>
                  <a:pt x="258" y="4324"/>
                </a:lnTo>
                <a:lnTo>
                  <a:pt x="1835" y="0"/>
                </a:lnTo>
                <a:lnTo>
                  <a:pt x="1831" y="0"/>
                </a:lnTo>
                <a:close/>
                <a:moveTo>
                  <a:pt x="1882" y="0"/>
                </a:moveTo>
                <a:lnTo>
                  <a:pt x="305" y="4324"/>
                </a:lnTo>
                <a:lnTo>
                  <a:pt x="309" y="4324"/>
                </a:lnTo>
                <a:lnTo>
                  <a:pt x="1886" y="0"/>
                </a:lnTo>
                <a:lnTo>
                  <a:pt x="1882" y="0"/>
                </a:lnTo>
                <a:close/>
                <a:moveTo>
                  <a:pt x="1932" y="0"/>
                </a:moveTo>
                <a:lnTo>
                  <a:pt x="357" y="4324"/>
                </a:lnTo>
                <a:lnTo>
                  <a:pt x="360" y="4324"/>
                </a:lnTo>
                <a:lnTo>
                  <a:pt x="1936" y="0"/>
                </a:lnTo>
                <a:lnTo>
                  <a:pt x="1932" y="0"/>
                </a:lnTo>
                <a:close/>
                <a:moveTo>
                  <a:pt x="6631" y="0"/>
                </a:moveTo>
                <a:lnTo>
                  <a:pt x="5055" y="4324"/>
                </a:lnTo>
                <a:lnTo>
                  <a:pt x="5058" y="4324"/>
                </a:lnTo>
                <a:lnTo>
                  <a:pt x="6634" y="0"/>
                </a:lnTo>
                <a:lnTo>
                  <a:pt x="6631" y="0"/>
                </a:lnTo>
                <a:close/>
                <a:moveTo>
                  <a:pt x="6580" y="0"/>
                </a:moveTo>
                <a:lnTo>
                  <a:pt x="5004" y="4324"/>
                </a:lnTo>
                <a:lnTo>
                  <a:pt x="5007" y="4324"/>
                </a:lnTo>
                <a:lnTo>
                  <a:pt x="6583" y="0"/>
                </a:lnTo>
                <a:lnTo>
                  <a:pt x="6580" y="0"/>
                </a:lnTo>
                <a:close/>
                <a:moveTo>
                  <a:pt x="6682" y="0"/>
                </a:moveTo>
                <a:lnTo>
                  <a:pt x="5106" y="4324"/>
                </a:lnTo>
                <a:lnTo>
                  <a:pt x="5109" y="4324"/>
                </a:lnTo>
                <a:lnTo>
                  <a:pt x="6685" y="0"/>
                </a:lnTo>
                <a:lnTo>
                  <a:pt x="6682" y="0"/>
                </a:lnTo>
                <a:close/>
                <a:moveTo>
                  <a:pt x="6733" y="0"/>
                </a:moveTo>
                <a:lnTo>
                  <a:pt x="5157" y="4324"/>
                </a:lnTo>
                <a:lnTo>
                  <a:pt x="5160" y="4324"/>
                </a:lnTo>
                <a:lnTo>
                  <a:pt x="6736" y="0"/>
                </a:lnTo>
                <a:lnTo>
                  <a:pt x="6733" y="0"/>
                </a:lnTo>
                <a:close/>
                <a:moveTo>
                  <a:pt x="6784" y="0"/>
                </a:moveTo>
                <a:lnTo>
                  <a:pt x="5208" y="4324"/>
                </a:lnTo>
                <a:lnTo>
                  <a:pt x="5211" y="4324"/>
                </a:lnTo>
                <a:lnTo>
                  <a:pt x="6787" y="0"/>
                </a:lnTo>
                <a:lnTo>
                  <a:pt x="6784" y="0"/>
                </a:lnTo>
                <a:close/>
                <a:moveTo>
                  <a:pt x="6835" y="0"/>
                </a:moveTo>
                <a:lnTo>
                  <a:pt x="5259" y="4324"/>
                </a:lnTo>
                <a:lnTo>
                  <a:pt x="5263" y="4324"/>
                </a:lnTo>
                <a:lnTo>
                  <a:pt x="6838" y="0"/>
                </a:lnTo>
                <a:lnTo>
                  <a:pt x="6835" y="0"/>
                </a:lnTo>
                <a:close/>
                <a:moveTo>
                  <a:pt x="6886" y="0"/>
                </a:moveTo>
                <a:lnTo>
                  <a:pt x="5310" y="4324"/>
                </a:lnTo>
                <a:lnTo>
                  <a:pt x="5314" y="4324"/>
                </a:lnTo>
                <a:lnTo>
                  <a:pt x="6889" y="0"/>
                </a:lnTo>
                <a:lnTo>
                  <a:pt x="6886" y="0"/>
                </a:lnTo>
                <a:close/>
                <a:moveTo>
                  <a:pt x="6937" y="0"/>
                </a:moveTo>
                <a:lnTo>
                  <a:pt x="5361" y="4324"/>
                </a:lnTo>
                <a:lnTo>
                  <a:pt x="5365" y="4324"/>
                </a:lnTo>
                <a:lnTo>
                  <a:pt x="6940" y="0"/>
                </a:lnTo>
                <a:lnTo>
                  <a:pt x="6937" y="0"/>
                </a:lnTo>
                <a:close/>
                <a:moveTo>
                  <a:pt x="6988" y="0"/>
                </a:moveTo>
                <a:lnTo>
                  <a:pt x="5412" y="4324"/>
                </a:lnTo>
                <a:lnTo>
                  <a:pt x="5416" y="4324"/>
                </a:lnTo>
                <a:lnTo>
                  <a:pt x="6992" y="0"/>
                </a:lnTo>
                <a:lnTo>
                  <a:pt x="6988" y="0"/>
                </a:lnTo>
                <a:close/>
                <a:moveTo>
                  <a:pt x="7039" y="0"/>
                </a:moveTo>
                <a:lnTo>
                  <a:pt x="5463" y="4324"/>
                </a:lnTo>
                <a:lnTo>
                  <a:pt x="5467" y="4324"/>
                </a:lnTo>
                <a:lnTo>
                  <a:pt x="7043" y="0"/>
                </a:lnTo>
                <a:lnTo>
                  <a:pt x="7039" y="0"/>
                </a:lnTo>
                <a:close/>
                <a:moveTo>
                  <a:pt x="7090" y="0"/>
                </a:moveTo>
                <a:lnTo>
                  <a:pt x="5515" y="4324"/>
                </a:lnTo>
                <a:lnTo>
                  <a:pt x="5518" y="4324"/>
                </a:lnTo>
                <a:lnTo>
                  <a:pt x="7094" y="0"/>
                </a:lnTo>
                <a:lnTo>
                  <a:pt x="7090" y="0"/>
                </a:lnTo>
                <a:close/>
                <a:moveTo>
                  <a:pt x="7141" y="0"/>
                </a:moveTo>
                <a:lnTo>
                  <a:pt x="5566" y="4324"/>
                </a:lnTo>
                <a:lnTo>
                  <a:pt x="5569" y="4324"/>
                </a:lnTo>
                <a:lnTo>
                  <a:pt x="7145" y="0"/>
                </a:lnTo>
                <a:lnTo>
                  <a:pt x="7141" y="0"/>
                </a:lnTo>
                <a:close/>
                <a:moveTo>
                  <a:pt x="7192" y="0"/>
                </a:moveTo>
                <a:lnTo>
                  <a:pt x="5617" y="4324"/>
                </a:lnTo>
                <a:lnTo>
                  <a:pt x="5620" y="4324"/>
                </a:lnTo>
                <a:lnTo>
                  <a:pt x="7196" y="0"/>
                </a:lnTo>
                <a:lnTo>
                  <a:pt x="7192" y="0"/>
                </a:lnTo>
                <a:close/>
                <a:moveTo>
                  <a:pt x="7244" y="0"/>
                </a:moveTo>
                <a:lnTo>
                  <a:pt x="5668" y="4324"/>
                </a:lnTo>
                <a:lnTo>
                  <a:pt x="5671" y="4324"/>
                </a:lnTo>
                <a:lnTo>
                  <a:pt x="7247" y="0"/>
                </a:lnTo>
                <a:lnTo>
                  <a:pt x="7244" y="0"/>
                </a:lnTo>
                <a:close/>
                <a:moveTo>
                  <a:pt x="7295" y="0"/>
                </a:moveTo>
                <a:lnTo>
                  <a:pt x="5719" y="4324"/>
                </a:lnTo>
                <a:lnTo>
                  <a:pt x="5722" y="4324"/>
                </a:lnTo>
                <a:lnTo>
                  <a:pt x="7298" y="0"/>
                </a:lnTo>
                <a:lnTo>
                  <a:pt x="7295" y="0"/>
                </a:lnTo>
                <a:close/>
                <a:moveTo>
                  <a:pt x="7346" y="0"/>
                </a:moveTo>
                <a:lnTo>
                  <a:pt x="5769" y="4324"/>
                </a:lnTo>
                <a:lnTo>
                  <a:pt x="5772" y="4324"/>
                </a:lnTo>
                <a:lnTo>
                  <a:pt x="7349" y="0"/>
                </a:lnTo>
                <a:lnTo>
                  <a:pt x="7346" y="0"/>
                </a:lnTo>
                <a:close/>
                <a:moveTo>
                  <a:pt x="7397" y="0"/>
                </a:moveTo>
                <a:lnTo>
                  <a:pt x="5820" y="4324"/>
                </a:lnTo>
                <a:lnTo>
                  <a:pt x="5823" y="4324"/>
                </a:lnTo>
                <a:lnTo>
                  <a:pt x="7400" y="0"/>
                </a:lnTo>
                <a:lnTo>
                  <a:pt x="7397" y="0"/>
                </a:lnTo>
                <a:close/>
                <a:moveTo>
                  <a:pt x="7448" y="0"/>
                </a:moveTo>
                <a:lnTo>
                  <a:pt x="5871" y="4324"/>
                </a:lnTo>
                <a:lnTo>
                  <a:pt x="5874" y="4324"/>
                </a:lnTo>
                <a:lnTo>
                  <a:pt x="7451" y="0"/>
                </a:lnTo>
                <a:lnTo>
                  <a:pt x="7448" y="0"/>
                </a:lnTo>
                <a:close/>
                <a:moveTo>
                  <a:pt x="7499" y="0"/>
                </a:moveTo>
                <a:lnTo>
                  <a:pt x="5922" y="4324"/>
                </a:lnTo>
                <a:lnTo>
                  <a:pt x="5926" y="4324"/>
                </a:lnTo>
                <a:lnTo>
                  <a:pt x="7502" y="0"/>
                </a:lnTo>
                <a:lnTo>
                  <a:pt x="7499" y="0"/>
                </a:lnTo>
                <a:close/>
                <a:moveTo>
                  <a:pt x="7550" y="0"/>
                </a:moveTo>
                <a:lnTo>
                  <a:pt x="5973" y="4324"/>
                </a:lnTo>
                <a:lnTo>
                  <a:pt x="5977" y="4324"/>
                </a:lnTo>
                <a:lnTo>
                  <a:pt x="7553" y="0"/>
                </a:lnTo>
                <a:lnTo>
                  <a:pt x="7550" y="0"/>
                </a:lnTo>
                <a:close/>
                <a:moveTo>
                  <a:pt x="7601" y="0"/>
                </a:moveTo>
                <a:lnTo>
                  <a:pt x="6024" y="4324"/>
                </a:lnTo>
                <a:lnTo>
                  <a:pt x="6028" y="4324"/>
                </a:lnTo>
                <a:lnTo>
                  <a:pt x="7605" y="0"/>
                </a:lnTo>
                <a:lnTo>
                  <a:pt x="7601" y="0"/>
                </a:lnTo>
                <a:close/>
                <a:moveTo>
                  <a:pt x="7652" y="0"/>
                </a:moveTo>
                <a:lnTo>
                  <a:pt x="6075" y="4324"/>
                </a:lnTo>
                <a:lnTo>
                  <a:pt x="6079" y="4324"/>
                </a:lnTo>
                <a:lnTo>
                  <a:pt x="7656" y="0"/>
                </a:lnTo>
                <a:lnTo>
                  <a:pt x="7652" y="0"/>
                </a:lnTo>
                <a:close/>
                <a:moveTo>
                  <a:pt x="6126" y="4324"/>
                </a:moveTo>
                <a:lnTo>
                  <a:pt x="6130" y="4324"/>
                </a:lnTo>
                <a:lnTo>
                  <a:pt x="7678" y="79"/>
                </a:lnTo>
                <a:lnTo>
                  <a:pt x="7678" y="69"/>
                </a:lnTo>
                <a:lnTo>
                  <a:pt x="6126" y="4324"/>
                </a:lnTo>
                <a:close/>
                <a:moveTo>
                  <a:pt x="6181" y="4324"/>
                </a:moveTo>
                <a:lnTo>
                  <a:pt x="7678" y="219"/>
                </a:lnTo>
                <a:lnTo>
                  <a:pt x="7678" y="209"/>
                </a:lnTo>
                <a:lnTo>
                  <a:pt x="6178" y="4324"/>
                </a:lnTo>
                <a:lnTo>
                  <a:pt x="6181" y="4324"/>
                </a:lnTo>
                <a:close/>
                <a:moveTo>
                  <a:pt x="6232" y="4324"/>
                </a:moveTo>
                <a:lnTo>
                  <a:pt x="7678" y="358"/>
                </a:lnTo>
                <a:lnTo>
                  <a:pt x="7678" y="349"/>
                </a:lnTo>
                <a:lnTo>
                  <a:pt x="6229" y="4324"/>
                </a:lnTo>
                <a:lnTo>
                  <a:pt x="6232" y="4324"/>
                </a:lnTo>
                <a:close/>
                <a:moveTo>
                  <a:pt x="4333" y="0"/>
                </a:moveTo>
                <a:lnTo>
                  <a:pt x="2756" y="4324"/>
                </a:lnTo>
                <a:lnTo>
                  <a:pt x="2760" y="4324"/>
                </a:lnTo>
                <a:lnTo>
                  <a:pt x="4336" y="0"/>
                </a:lnTo>
                <a:lnTo>
                  <a:pt x="4333" y="0"/>
                </a:lnTo>
                <a:close/>
                <a:moveTo>
                  <a:pt x="4282" y="0"/>
                </a:moveTo>
                <a:lnTo>
                  <a:pt x="2705" y="4324"/>
                </a:lnTo>
                <a:lnTo>
                  <a:pt x="2709" y="4324"/>
                </a:lnTo>
                <a:lnTo>
                  <a:pt x="4285" y="0"/>
                </a:lnTo>
                <a:lnTo>
                  <a:pt x="4282" y="0"/>
                </a:lnTo>
                <a:close/>
                <a:moveTo>
                  <a:pt x="4384" y="0"/>
                </a:moveTo>
                <a:lnTo>
                  <a:pt x="2807" y="4324"/>
                </a:lnTo>
                <a:lnTo>
                  <a:pt x="2811" y="4324"/>
                </a:lnTo>
                <a:lnTo>
                  <a:pt x="4388" y="0"/>
                </a:lnTo>
                <a:lnTo>
                  <a:pt x="4384" y="0"/>
                </a:lnTo>
                <a:close/>
                <a:moveTo>
                  <a:pt x="4435" y="0"/>
                </a:moveTo>
                <a:lnTo>
                  <a:pt x="2858" y="4324"/>
                </a:lnTo>
                <a:lnTo>
                  <a:pt x="2862" y="4324"/>
                </a:lnTo>
                <a:lnTo>
                  <a:pt x="4439" y="0"/>
                </a:lnTo>
                <a:lnTo>
                  <a:pt x="4435" y="0"/>
                </a:lnTo>
                <a:close/>
                <a:moveTo>
                  <a:pt x="4486" y="0"/>
                </a:moveTo>
                <a:lnTo>
                  <a:pt x="2909" y="4324"/>
                </a:lnTo>
                <a:lnTo>
                  <a:pt x="2913" y="4324"/>
                </a:lnTo>
                <a:lnTo>
                  <a:pt x="4490" y="0"/>
                </a:lnTo>
                <a:lnTo>
                  <a:pt x="4486" y="0"/>
                </a:lnTo>
                <a:close/>
                <a:moveTo>
                  <a:pt x="4537" y="0"/>
                </a:moveTo>
                <a:lnTo>
                  <a:pt x="2961" y="4324"/>
                </a:lnTo>
                <a:lnTo>
                  <a:pt x="2964" y="4324"/>
                </a:lnTo>
                <a:lnTo>
                  <a:pt x="4541" y="0"/>
                </a:lnTo>
                <a:lnTo>
                  <a:pt x="4537" y="0"/>
                </a:lnTo>
                <a:close/>
                <a:moveTo>
                  <a:pt x="4588" y="0"/>
                </a:moveTo>
                <a:lnTo>
                  <a:pt x="3012" y="4324"/>
                </a:lnTo>
                <a:lnTo>
                  <a:pt x="3015" y="4324"/>
                </a:lnTo>
                <a:lnTo>
                  <a:pt x="4592" y="0"/>
                </a:lnTo>
                <a:lnTo>
                  <a:pt x="4588" y="0"/>
                </a:lnTo>
                <a:close/>
                <a:moveTo>
                  <a:pt x="4640" y="0"/>
                </a:moveTo>
                <a:lnTo>
                  <a:pt x="3063" y="4324"/>
                </a:lnTo>
                <a:lnTo>
                  <a:pt x="3066" y="4324"/>
                </a:lnTo>
                <a:lnTo>
                  <a:pt x="4643" y="0"/>
                </a:lnTo>
                <a:lnTo>
                  <a:pt x="4640" y="0"/>
                </a:lnTo>
                <a:close/>
                <a:moveTo>
                  <a:pt x="4691" y="0"/>
                </a:moveTo>
                <a:lnTo>
                  <a:pt x="3114" y="4324"/>
                </a:lnTo>
                <a:lnTo>
                  <a:pt x="3117" y="4324"/>
                </a:lnTo>
                <a:lnTo>
                  <a:pt x="4694" y="0"/>
                </a:lnTo>
                <a:lnTo>
                  <a:pt x="4691" y="0"/>
                </a:lnTo>
                <a:close/>
                <a:moveTo>
                  <a:pt x="4742" y="0"/>
                </a:moveTo>
                <a:lnTo>
                  <a:pt x="3165" y="4324"/>
                </a:lnTo>
                <a:lnTo>
                  <a:pt x="3168" y="4324"/>
                </a:lnTo>
                <a:lnTo>
                  <a:pt x="4745" y="0"/>
                </a:lnTo>
                <a:lnTo>
                  <a:pt x="4742" y="0"/>
                </a:lnTo>
                <a:close/>
                <a:moveTo>
                  <a:pt x="4793" y="0"/>
                </a:moveTo>
                <a:lnTo>
                  <a:pt x="3216" y="4324"/>
                </a:lnTo>
                <a:lnTo>
                  <a:pt x="3219" y="4324"/>
                </a:lnTo>
                <a:lnTo>
                  <a:pt x="4796" y="0"/>
                </a:lnTo>
                <a:lnTo>
                  <a:pt x="4793" y="0"/>
                </a:lnTo>
                <a:close/>
                <a:moveTo>
                  <a:pt x="4844" y="0"/>
                </a:moveTo>
                <a:lnTo>
                  <a:pt x="3267" y="4324"/>
                </a:lnTo>
                <a:lnTo>
                  <a:pt x="3270" y="4324"/>
                </a:lnTo>
                <a:lnTo>
                  <a:pt x="4847" y="0"/>
                </a:lnTo>
                <a:lnTo>
                  <a:pt x="4844" y="0"/>
                </a:lnTo>
                <a:close/>
                <a:moveTo>
                  <a:pt x="4895" y="0"/>
                </a:moveTo>
                <a:lnTo>
                  <a:pt x="3318" y="4324"/>
                </a:lnTo>
                <a:lnTo>
                  <a:pt x="3322" y="4324"/>
                </a:lnTo>
                <a:lnTo>
                  <a:pt x="4898" y="0"/>
                </a:lnTo>
                <a:lnTo>
                  <a:pt x="4895" y="0"/>
                </a:lnTo>
                <a:close/>
                <a:moveTo>
                  <a:pt x="4946" y="0"/>
                </a:moveTo>
                <a:lnTo>
                  <a:pt x="3369" y="4324"/>
                </a:lnTo>
                <a:lnTo>
                  <a:pt x="3373" y="4324"/>
                </a:lnTo>
                <a:lnTo>
                  <a:pt x="4949" y="0"/>
                </a:lnTo>
                <a:lnTo>
                  <a:pt x="4946" y="0"/>
                </a:lnTo>
                <a:close/>
                <a:moveTo>
                  <a:pt x="4997" y="0"/>
                </a:moveTo>
                <a:lnTo>
                  <a:pt x="3420" y="4324"/>
                </a:lnTo>
                <a:lnTo>
                  <a:pt x="3424" y="4324"/>
                </a:lnTo>
                <a:lnTo>
                  <a:pt x="5000" y="0"/>
                </a:lnTo>
                <a:lnTo>
                  <a:pt x="4997" y="0"/>
                </a:lnTo>
                <a:close/>
                <a:moveTo>
                  <a:pt x="5048" y="0"/>
                </a:moveTo>
                <a:lnTo>
                  <a:pt x="3471" y="4324"/>
                </a:lnTo>
                <a:lnTo>
                  <a:pt x="3475" y="4324"/>
                </a:lnTo>
                <a:lnTo>
                  <a:pt x="5052" y="0"/>
                </a:lnTo>
                <a:lnTo>
                  <a:pt x="5048" y="0"/>
                </a:lnTo>
                <a:close/>
                <a:moveTo>
                  <a:pt x="5099" y="0"/>
                </a:moveTo>
                <a:lnTo>
                  <a:pt x="3522" y="4324"/>
                </a:lnTo>
                <a:lnTo>
                  <a:pt x="3526" y="4324"/>
                </a:lnTo>
                <a:lnTo>
                  <a:pt x="5103" y="0"/>
                </a:lnTo>
                <a:lnTo>
                  <a:pt x="5099" y="0"/>
                </a:lnTo>
                <a:close/>
                <a:moveTo>
                  <a:pt x="5150" y="0"/>
                </a:moveTo>
                <a:lnTo>
                  <a:pt x="3574" y="4324"/>
                </a:lnTo>
                <a:lnTo>
                  <a:pt x="3577" y="4324"/>
                </a:lnTo>
                <a:lnTo>
                  <a:pt x="5154" y="0"/>
                </a:lnTo>
                <a:lnTo>
                  <a:pt x="5150" y="0"/>
                </a:lnTo>
                <a:close/>
                <a:moveTo>
                  <a:pt x="5201" y="0"/>
                </a:moveTo>
                <a:lnTo>
                  <a:pt x="3625" y="4324"/>
                </a:lnTo>
                <a:lnTo>
                  <a:pt x="3628" y="4324"/>
                </a:lnTo>
                <a:lnTo>
                  <a:pt x="5205" y="0"/>
                </a:lnTo>
                <a:lnTo>
                  <a:pt x="5201" y="0"/>
                </a:lnTo>
                <a:close/>
                <a:moveTo>
                  <a:pt x="5252" y="0"/>
                </a:moveTo>
                <a:lnTo>
                  <a:pt x="3676" y="4324"/>
                </a:lnTo>
                <a:lnTo>
                  <a:pt x="3679" y="4324"/>
                </a:lnTo>
                <a:lnTo>
                  <a:pt x="5256" y="0"/>
                </a:lnTo>
                <a:lnTo>
                  <a:pt x="5252" y="0"/>
                </a:lnTo>
                <a:close/>
                <a:moveTo>
                  <a:pt x="5304" y="0"/>
                </a:moveTo>
                <a:lnTo>
                  <a:pt x="3727" y="4324"/>
                </a:lnTo>
                <a:lnTo>
                  <a:pt x="3730" y="4324"/>
                </a:lnTo>
                <a:lnTo>
                  <a:pt x="5307" y="0"/>
                </a:lnTo>
                <a:lnTo>
                  <a:pt x="5304" y="0"/>
                </a:lnTo>
                <a:close/>
                <a:moveTo>
                  <a:pt x="5355" y="0"/>
                </a:moveTo>
                <a:lnTo>
                  <a:pt x="3778" y="4324"/>
                </a:lnTo>
                <a:lnTo>
                  <a:pt x="3781" y="4324"/>
                </a:lnTo>
                <a:lnTo>
                  <a:pt x="5358" y="0"/>
                </a:lnTo>
                <a:lnTo>
                  <a:pt x="5355" y="0"/>
                </a:lnTo>
                <a:close/>
                <a:moveTo>
                  <a:pt x="5406" y="0"/>
                </a:moveTo>
                <a:lnTo>
                  <a:pt x="3829" y="4324"/>
                </a:lnTo>
                <a:lnTo>
                  <a:pt x="3832" y="4324"/>
                </a:lnTo>
                <a:lnTo>
                  <a:pt x="5409" y="0"/>
                </a:lnTo>
                <a:lnTo>
                  <a:pt x="5406" y="0"/>
                </a:lnTo>
                <a:close/>
                <a:moveTo>
                  <a:pt x="5457" y="0"/>
                </a:moveTo>
                <a:lnTo>
                  <a:pt x="3880" y="4324"/>
                </a:lnTo>
                <a:lnTo>
                  <a:pt x="3883" y="4324"/>
                </a:lnTo>
                <a:lnTo>
                  <a:pt x="5460" y="0"/>
                </a:lnTo>
                <a:lnTo>
                  <a:pt x="5457" y="0"/>
                </a:lnTo>
                <a:close/>
                <a:moveTo>
                  <a:pt x="5508" y="0"/>
                </a:moveTo>
                <a:lnTo>
                  <a:pt x="3931" y="4324"/>
                </a:lnTo>
                <a:lnTo>
                  <a:pt x="3934" y="4324"/>
                </a:lnTo>
                <a:lnTo>
                  <a:pt x="5511" y="0"/>
                </a:lnTo>
                <a:lnTo>
                  <a:pt x="5508" y="0"/>
                </a:lnTo>
                <a:close/>
                <a:moveTo>
                  <a:pt x="5559" y="0"/>
                </a:moveTo>
                <a:lnTo>
                  <a:pt x="3982" y="4324"/>
                </a:lnTo>
                <a:lnTo>
                  <a:pt x="3986" y="4324"/>
                </a:lnTo>
                <a:lnTo>
                  <a:pt x="5562" y="0"/>
                </a:lnTo>
                <a:lnTo>
                  <a:pt x="5559" y="0"/>
                </a:lnTo>
                <a:close/>
                <a:moveTo>
                  <a:pt x="5610" y="0"/>
                </a:moveTo>
                <a:lnTo>
                  <a:pt x="4033" y="4324"/>
                </a:lnTo>
                <a:lnTo>
                  <a:pt x="4037" y="4324"/>
                </a:lnTo>
                <a:lnTo>
                  <a:pt x="5613" y="0"/>
                </a:lnTo>
                <a:lnTo>
                  <a:pt x="5610" y="0"/>
                </a:lnTo>
                <a:close/>
                <a:moveTo>
                  <a:pt x="5661" y="0"/>
                </a:moveTo>
                <a:lnTo>
                  <a:pt x="4084" y="4324"/>
                </a:lnTo>
                <a:lnTo>
                  <a:pt x="4088" y="4324"/>
                </a:lnTo>
                <a:lnTo>
                  <a:pt x="5665" y="0"/>
                </a:lnTo>
                <a:lnTo>
                  <a:pt x="5661" y="0"/>
                </a:lnTo>
                <a:close/>
                <a:moveTo>
                  <a:pt x="5712" y="0"/>
                </a:moveTo>
                <a:lnTo>
                  <a:pt x="4135" y="4324"/>
                </a:lnTo>
                <a:lnTo>
                  <a:pt x="4139" y="4324"/>
                </a:lnTo>
                <a:lnTo>
                  <a:pt x="5716" y="0"/>
                </a:lnTo>
                <a:lnTo>
                  <a:pt x="5712" y="0"/>
                </a:lnTo>
                <a:close/>
                <a:moveTo>
                  <a:pt x="5762" y="0"/>
                </a:moveTo>
                <a:lnTo>
                  <a:pt x="4186" y="4324"/>
                </a:lnTo>
                <a:lnTo>
                  <a:pt x="4190" y="4324"/>
                </a:lnTo>
                <a:lnTo>
                  <a:pt x="5766" y="0"/>
                </a:lnTo>
                <a:lnTo>
                  <a:pt x="5762" y="0"/>
                </a:lnTo>
                <a:close/>
                <a:moveTo>
                  <a:pt x="5813" y="0"/>
                </a:moveTo>
                <a:lnTo>
                  <a:pt x="4238" y="4324"/>
                </a:lnTo>
                <a:lnTo>
                  <a:pt x="4241" y="4324"/>
                </a:lnTo>
                <a:lnTo>
                  <a:pt x="5817" y="0"/>
                </a:lnTo>
                <a:lnTo>
                  <a:pt x="5813" y="0"/>
                </a:lnTo>
                <a:close/>
                <a:moveTo>
                  <a:pt x="5864" y="0"/>
                </a:moveTo>
                <a:lnTo>
                  <a:pt x="4289" y="4324"/>
                </a:lnTo>
                <a:lnTo>
                  <a:pt x="4292" y="4324"/>
                </a:lnTo>
                <a:lnTo>
                  <a:pt x="5868" y="0"/>
                </a:lnTo>
                <a:lnTo>
                  <a:pt x="5864" y="0"/>
                </a:lnTo>
                <a:close/>
                <a:moveTo>
                  <a:pt x="5915" y="0"/>
                </a:moveTo>
                <a:lnTo>
                  <a:pt x="4340" y="4324"/>
                </a:lnTo>
                <a:lnTo>
                  <a:pt x="4343" y="4324"/>
                </a:lnTo>
                <a:lnTo>
                  <a:pt x="5919" y="0"/>
                </a:lnTo>
                <a:lnTo>
                  <a:pt x="5915" y="0"/>
                </a:lnTo>
                <a:close/>
                <a:moveTo>
                  <a:pt x="5967" y="0"/>
                </a:moveTo>
                <a:lnTo>
                  <a:pt x="4391" y="4324"/>
                </a:lnTo>
                <a:lnTo>
                  <a:pt x="4394" y="4324"/>
                </a:lnTo>
                <a:lnTo>
                  <a:pt x="5970" y="0"/>
                </a:lnTo>
                <a:lnTo>
                  <a:pt x="5967" y="0"/>
                </a:lnTo>
                <a:close/>
                <a:moveTo>
                  <a:pt x="6018" y="0"/>
                </a:moveTo>
                <a:lnTo>
                  <a:pt x="4442" y="4324"/>
                </a:lnTo>
                <a:lnTo>
                  <a:pt x="4445" y="4324"/>
                </a:lnTo>
                <a:lnTo>
                  <a:pt x="6021" y="0"/>
                </a:lnTo>
                <a:lnTo>
                  <a:pt x="6018" y="0"/>
                </a:lnTo>
                <a:close/>
                <a:moveTo>
                  <a:pt x="6069" y="0"/>
                </a:moveTo>
                <a:lnTo>
                  <a:pt x="4493" y="4324"/>
                </a:lnTo>
                <a:lnTo>
                  <a:pt x="4496" y="4324"/>
                </a:lnTo>
                <a:lnTo>
                  <a:pt x="6072" y="0"/>
                </a:lnTo>
                <a:lnTo>
                  <a:pt x="6069" y="0"/>
                </a:lnTo>
                <a:close/>
                <a:moveTo>
                  <a:pt x="6120" y="0"/>
                </a:moveTo>
                <a:lnTo>
                  <a:pt x="4544" y="4324"/>
                </a:lnTo>
                <a:lnTo>
                  <a:pt x="4547" y="4324"/>
                </a:lnTo>
                <a:lnTo>
                  <a:pt x="6123" y="0"/>
                </a:lnTo>
                <a:lnTo>
                  <a:pt x="6120" y="0"/>
                </a:lnTo>
                <a:close/>
                <a:moveTo>
                  <a:pt x="6171" y="0"/>
                </a:moveTo>
                <a:lnTo>
                  <a:pt x="4595" y="4324"/>
                </a:lnTo>
                <a:lnTo>
                  <a:pt x="4599" y="4324"/>
                </a:lnTo>
                <a:lnTo>
                  <a:pt x="6174" y="0"/>
                </a:lnTo>
                <a:lnTo>
                  <a:pt x="6171" y="0"/>
                </a:lnTo>
                <a:close/>
                <a:moveTo>
                  <a:pt x="6222" y="0"/>
                </a:moveTo>
                <a:lnTo>
                  <a:pt x="4646" y="4324"/>
                </a:lnTo>
                <a:lnTo>
                  <a:pt x="4650" y="4324"/>
                </a:lnTo>
                <a:lnTo>
                  <a:pt x="6225" y="0"/>
                </a:lnTo>
                <a:lnTo>
                  <a:pt x="6222" y="0"/>
                </a:lnTo>
                <a:close/>
                <a:moveTo>
                  <a:pt x="6273" y="0"/>
                </a:moveTo>
                <a:lnTo>
                  <a:pt x="4697" y="4324"/>
                </a:lnTo>
                <a:lnTo>
                  <a:pt x="4701" y="4324"/>
                </a:lnTo>
                <a:lnTo>
                  <a:pt x="6276" y="0"/>
                </a:lnTo>
                <a:lnTo>
                  <a:pt x="6273" y="0"/>
                </a:lnTo>
                <a:close/>
                <a:moveTo>
                  <a:pt x="6324" y="0"/>
                </a:moveTo>
                <a:lnTo>
                  <a:pt x="4748" y="4324"/>
                </a:lnTo>
                <a:lnTo>
                  <a:pt x="4752" y="4324"/>
                </a:lnTo>
                <a:lnTo>
                  <a:pt x="6328" y="0"/>
                </a:lnTo>
                <a:lnTo>
                  <a:pt x="6324" y="0"/>
                </a:lnTo>
                <a:close/>
                <a:moveTo>
                  <a:pt x="6375" y="0"/>
                </a:moveTo>
                <a:lnTo>
                  <a:pt x="4799" y="4324"/>
                </a:lnTo>
                <a:lnTo>
                  <a:pt x="4803" y="4324"/>
                </a:lnTo>
                <a:lnTo>
                  <a:pt x="6379" y="0"/>
                </a:lnTo>
                <a:lnTo>
                  <a:pt x="6375" y="0"/>
                </a:lnTo>
                <a:close/>
                <a:moveTo>
                  <a:pt x="6426" y="0"/>
                </a:moveTo>
                <a:lnTo>
                  <a:pt x="4850" y="4324"/>
                </a:lnTo>
                <a:lnTo>
                  <a:pt x="4854" y="4324"/>
                </a:lnTo>
                <a:lnTo>
                  <a:pt x="6430" y="0"/>
                </a:lnTo>
                <a:lnTo>
                  <a:pt x="6426" y="0"/>
                </a:lnTo>
                <a:close/>
                <a:moveTo>
                  <a:pt x="6477" y="0"/>
                </a:moveTo>
                <a:lnTo>
                  <a:pt x="4902" y="4324"/>
                </a:lnTo>
                <a:lnTo>
                  <a:pt x="4905" y="4324"/>
                </a:lnTo>
                <a:lnTo>
                  <a:pt x="6481" y="0"/>
                </a:lnTo>
                <a:lnTo>
                  <a:pt x="6477" y="0"/>
                </a:lnTo>
                <a:close/>
                <a:moveTo>
                  <a:pt x="6528" y="0"/>
                </a:moveTo>
                <a:lnTo>
                  <a:pt x="4953" y="4324"/>
                </a:lnTo>
                <a:lnTo>
                  <a:pt x="4956" y="4324"/>
                </a:lnTo>
                <a:lnTo>
                  <a:pt x="6532" y="0"/>
                </a:lnTo>
                <a:lnTo>
                  <a:pt x="6528" y="0"/>
                </a:lnTo>
                <a:close/>
                <a:moveTo>
                  <a:pt x="6283" y="4324"/>
                </a:moveTo>
                <a:lnTo>
                  <a:pt x="7678" y="498"/>
                </a:lnTo>
                <a:lnTo>
                  <a:pt x="7678" y="489"/>
                </a:lnTo>
                <a:lnTo>
                  <a:pt x="6280" y="4324"/>
                </a:lnTo>
                <a:lnTo>
                  <a:pt x="6283" y="4324"/>
                </a:lnTo>
                <a:close/>
                <a:moveTo>
                  <a:pt x="6334" y="4324"/>
                </a:moveTo>
                <a:lnTo>
                  <a:pt x="7678" y="639"/>
                </a:lnTo>
                <a:lnTo>
                  <a:pt x="7678" y="630"/>
                </a:lnTo>
                <a:lnTo>
                  <a:pt x="6331" y="4324"/>
                </a:lnTo>
                <a:lnTo>
                  <a:pt x="6334" y="4324"/>
                </a:lnTo>
                <a:close/>
                <a:moveTo>
                  <a:pt x="6385" y="4324"/>
                </a:moveTo>
                <a:lnTo>
                  <a:pt x="7678" y="779"/>
                </a:lnTo>
                <a:lnTo>
                  <a:pt x="7678" y="770"/>
                </a:lnTo>
                <a:lnTo>
                  <a:pt x="6382" y="4324"/>
                </a:lnTo>
                <a:lnTo>
                  <a:pt x="6385" y="4324"/>
                </a:lnTo>
                <a:close/>
                <a:moveTo>
                  <a:pt x="6436" y="4324"/>
                </a:moveTo>
                <a:lnTo>
                  <a:pt x="7678" y="919"/>
                </a:lnTo>
                <a:lnTo>
                  <a:pt x="7678" y="910"/>
                </a:lnTo>
                <a:lnTo>
                  <a:pt x="6433" y="4324"/>
                </a:lnTo>
                <a:lnTo>
                  <a:pt x="6436" y="4324"/>
                </a:lnTo>
                <a:close/>
                <a:moveTo>
                  <a:pt x="6487" y="4324"/>
                </a:moveTo>
                <a:lnTo>
                  <a:pt x="7678" y="1059"/>
                </a:lnTo>
                <a:lnTo>
                  <a:pt x="7678" y="1050"/>
                </a:lnTo>
                <a:lnTo>
                  <a:pt x="6484" y="4324"/>
                </a:lnTo>
                <a:lnTo>
                  <a:pt x="6487" y="4324"/>
                </a:lnTo>
                <a:close/>
                <a:moveTo>
                  <a:pt x="6539" y="4324"/>
                </a:moveTo>
                <a:lnTo>
                  <a:pt x="7678" y="1199"/>
                </a:lnTo>
                <a:lnTo>
                  <a:pt x="7678" y="1190"/>
                </a:lnTo>
                <a:lnTo>
                  <a:pt x="6535" y="4324"/>
                </a:lnTo>
                <a:lnTo>
                  <a:pt x="6539" y="4324"/>
                </a:lnTo>
                <a:close/>
                <a:moveTo>
                  <a:pt x="6590" y="4324"/>
                </a:moveTo>
                <a:lnTo>
                  <a:pt x="7678" y="1339"/>
                </a:lnTo>
                <a:lnTo>
                  <a:pt x="7678" y="1330"/>
                </a:lnTo>
                <a:lnTo>
                  <a:pt x="6586" y="4324"/>
                </a:lnTo>
                <a:lnTo>
                  <a:pt x="6590" y="4324"/>
                </a:lnTo>
                <a:close/>
                <a:moveTo>
                  <a:pt x="6641" y="4324"/>
                </a:moveTo>
                <a:lnTo>
                  <a:pt x="7678" y="1479"/>
                </a:lnTo>
                <a:lnTo>
                  <a:pt x="7678" y="1470"/>
                </a:lnTo>
                <a:lnTo>
                  <a:pt x="6637" y="4324"/>
                </a:lnTo>
                <a:lnTo>
                  <a:pt x="6641" y="4324"/>
                </a:lnTo>
                <a:close/>
                <a:moveTo>
                  <a:pt x="6692" y="4324"/>
                </a:moveTo>
                <a:lnTo>
                  <a:pt x="7678" y="1619"/>
                </a:lnTo>
                <a:lnTo>
                  <a:pt x="7678" y="1610"/>
                </a:lnTo>
                <a:lnTo>
                  <a:pt x="6688" y="4324"/>
                </a:lnTo>
                <a:lnTo>
                  <a:pt x="6692" y="4324"/>
                </a:lnTo>
                <a:close/>
                <a:moveTo>
                  <a:pt x="6743" y="4324"/>
                </a:moveTo>
                <a:lnTo>
                  <a:pt x="7678" y="1760"/>
                </a:lnTo>
                <a:lnTo>
                  <a:pt x="7678" y="1751"/>
                </a:lnTo>
                <a:lnTo>
                  <a:pt x="6739" y="4324"/>
                </a:lnTo>
                <a:lnTo>
                  <a:pt x="6743" y="4324"/>
                </a:lnTo>
                <a:close/>
                <a:moveTo>
                  <a:pt x="6794" y="4324"/>
                </a:moveTo>
                <a:lnTo>
                  <a:pt x="7678" y="1900"/>
                </a:lnTo>
                <a:lnTo>
                  <a:pt x="7678" y="1890"/>
                </a:lnTo>
                <a:lnTo>
                  <a:pt x="6791" y="4324"/>
                </a:lnTo>
                <a:lnTo>
                  <a:pt x="6794" y="4324"/>
                </a:lnTo>
                <a:close/>
                <a:moveTo>
                  <a:pt x="6845" y="4324"/>
                </a:moveTo>
                <a:lnTo>
                  <a:pt x="7678" y="2040"/>
                </a:lnTo>
                <a:lnTo>
                  <a:pt x="7678" y="2030"/>
                </a:lnTo>
                <a:lnTo>
                  <a:pt x="6842" y="4324"/>
                </a:lnTo>
                <a:lnTo>
                  <a:pt x="6845" y="4324"/>
                </a:lnTo>
                <a:close/>
                <a:moveTo>
                  <a:pt x="6896" y="4324"/>
                </a:moveTo>
                <a:lnTo>
                  <a:pt x="7678" y="2180"/>
                </a:lnTo>
                <a:lnTo>
                  <a:pt x="7678" y="2170"/>
                </a:lnTo>
                <a:lnTo>
                  <a:pt x="6893" y="4324"/>
                </a:lnTo>
                <a:lnTo>
                  <a:pt x="6896" y="4324"/>
                </a:lnTo>
                <a:close/>
                <a:moveTo>
                  <a:pt x="6947" y="4324"/>
                </a:moveTo>
                <a:lnTo>
                  <a:pt x="7678" y="2320"/>
                </a:lnTo>
                <a:lnTo>
                  <a:pt x="7678" y="2310"/>
                </a:lnTo>
                <a:lnTo>
                  <a:pt x="6944" y="4324"/>
                </a:lnTo>
                <a:lnTo>
                  <a:pt x="6947" y="4324"/>
                </a:lnTo>
                <a:close/>
                <a:moveTo>
                  <a:pt x="6998" y="4324"/>
                </a:moveTo>
                <a:lnTo>
                  <a:pt x="7678" y="2460"/>
                </a:lnTo>
                <a:lnTo>
                  <a:pt x="7678" y="2450"/>
                </a:lnTo>
                <a:lnTo>
                  <a:pt x="6995" y="4324"/>
                </a:lnTo>
                <a:lnTo>
                  <a:pt x="6998" y="4324"/>
                </a:lnTo>
                <a:close/>
                <a:moveTo>
                  <a:pt x="7049" y="4324"/>
                </a:moveTo>
                <a:lnTo>
                  <a:pt x="7678" y="2600"/>
                </a:lnTo>
                <a:lnTo>
                  <a:pt x="7678" y="2590"/>
                </a:lnTo>
                <a:lnTo>
                  <a:pt x="7046" y="4324"/>
                </a:lnTo>
                <a:lnTo>
                  <a:pt x="7049" y="4324"/>
                </a:lnTo>
                <a:close/>
                <a:moveTo>
                  <a:pt x="7100" y="4324"/>
                </a:moveTo>
                <a:lnTo>
                  <a:pt x="7678" y="2741"/>
                </a:lnTo>
                <a:lnTo>
                  <a:pt x="7678" y="2731"/>
                </a:lnTo>
                <a:lnTo>
                  <a:pt x="7097" y="4324"/>
                </a:lnTo>
                <a:lnTo>
                  <a:pt x="7100" y="4324"/>
                </a:lnTo>
                <a:close/>
                <a:moveTo>
                  <a:pt x="7151" y="4324"/>
                </a:moveTo>
                <a:lnTo>
                  <a:pt x="7678" y="2880"/>
                </a:lnTo>
                <a:lnTo>
                  <a:pt x="7678" y="2871"/>
                </a:lnTo>
                <a:lnTo>
                  <a:pt x="7148" y="4324"/>
                </a:lnTo>
                <a:lnTo>
                  <a:pt x="7151" y="4324"/>
                </a:lnTo>
                <a:close/>
                <a:moveTo>
                  <a:pt x="7203" y="4324"/>
                </a:moveTo>
                <a:lnTo>
                  <a:pt x="7678" y="3020"/>
                </a:lnTo>
                <a:lnTo>
                  <a:pt x="7678" y="3011"/>
                </a:lnTo>
                <a:lnTo>
                  <a:pt x="7199" y="4324"/>
                </a:lnTo>
                <a:lnTo>
                  <a:pt x="7203" y="4324"/>
                </a:lnTo>
                <a:close/>
                <a:moveTo>
                  <a:pt x="7254" y="4324"/>
                </a:moveTo>
                <a:lnTo>
                  <a:pt x="7678" y="3160"/>
                </a:lnTo>
                <a:lnTo>
                  <a:pt x="7678" y="3151"/>
                </a:lnTo>
                <a:lnTo>
                  <a:pt x="7250" y="4324"/>
                </a:lnTo>
                <a:lnTo>
                  <a:pt x="7254" y="4324"/>
                </a:lnTo>
                <a:close/>
                <a:moveTo>
                  <a:pt x="7305" y="4324"/>
                </a:moveTo>
                <a:lnTo>
                  <a:pt x="7678" y="3300"/>
                </a:lnTo>
                <a:lnTo>
                  <a:pt x="7678" y="3291"/>
                </a:lnTo>
                <a:lnTo>
                  <a:pt x="7301" y="4324"/>
                </a:lnTo>
                <a:lnTo>
                  <a:pt x="7305" y="4324"/>
                </a:lnTo>
                <a:close/>
                <a:moveTo>
                  <a:pt x="7356" y="4324"/>
                </a:moveTo>
                <a:lnTo>
                  <a:pt x="7678" y="3440"/>
                </a:lnTo>
                <a:lnTo>
                  <a:pt x="7678" y="3431"/>
                </a:lnTo>
                <a:lnTo>
                  <a:pt x="7352" y="4324"/>
                </a:lnTo>
                <a:lnTo>
                  <a:pt x="7356" y="4324"/>
                </a:lnTo>
                <a:close/>
                <a:moveTo>
                  <a:pt x="7407" y="4324"/>
                </a:moveTo>
                <a:lnTo>
                  <a:pt x="7678" y="3580"/>
                </a:lnTo>
                <a:lnTo>
                  <a:pt x="7678" y="3571"/>
                </a:lnTo>
                <a:lnTo>
                  <a:pt x="7403" y="4324"/>
                </a:lnTo>
                <a:lnTo>
                  <a:pt x="7407" y="4324"/>
                </a:lnTo>
                <a:close/>
                <a:moveTo>
                  <a:pt x="7458" y="4324"/>
                </a:moveTo>
                <a:lnTo>
                  <a:pt x="7678" y="3720"/>
                </a:lnTo>
                <a:lnTo>
                  <a:pt x="7678" y="3711"/>
                </a:lnTo>
                <a:lnTo>
                  <a:pt x="7455" y="4324"/>
                </a:lnTo>
                <a:lnTo>
                  <a:pt x="7458" y="4324"/>
                </a:lnTo>
                <a:close/>
                <a:moveTo>
                  <a:pt x="7509" y="4324"/>
                </a:moveTo>
                <a:lnTo>
                  <a:pt x="7678" y="3861"/>
                </a:lnTo>
                <a:lnTo>
                  <a:pt x="7678" y="3852"/>
                </a:lnTo>
                <a:lnTo>
                  <a:pt x="7506" y="4324"/>
                </a:lnTo>
                <a:lnTo>
                  <a:pt x="7509" y="4324"/>
                </a:lnTo>
                <a:close/>
                <a:moveTo>
                  <a:pt x="7560" y="4324"/>
                </a:moveTo>
                <a:lnTo>
                  <a:pt x="7678" y="4001"/>
                </a:lnTo>
                <a:lnTo>
                  <a:pt x="7678" y="3992"/>
                </a:lnTo>
                <a:lnTo>
                  <a:pt x="7557" y="4324"/>
                </a:lnTo>
                <a:lnTo>
                  <a:pt x="7560" y="4324"/>
                </a:lnTo>
                <a:close/>
                <a:moveTo>
                  <a:pt x="7611" y="4324"/>
                </a:moveTo>
                <a:lnTo>
                  <a:pt x="7678" y="4141"/>
                </a:lnTo>
                <a:lnTo>
                  <a:pt x="7678" y="4132"/>
                </a:lnTo>
                <a:lnTo>
                  <a:pt x="7608" y="4324"/>
                </a:lnTo>
                <a:lnTo>
                  <a:pt x="7611" y="4324"/>
                </a:lnTo>
                <a:close/>
                <a:moveTo>
                  <a:pt x="7662" y="4324"/>
                </a:moveTo>
                <a:lnTo>
                  <a:pt x="7678" y="4281"/>
                </a:lnTo>
                <a:lnTo>
                  <a:pt x="7678" y="4272"/>
                </a:lnTo>
                <a:lnTo>
                  <a:pt x="7659" y="4324"/>
                </a:lnTo>
                <a:lnTo>
                  <a:pt x="7662" y="4324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C44614-97FC-4333-A684-1F5D7CDFC0A5}"/>
              </a:ext>
            </a:extLst>
          </p:cNvPr>
          <p:cNvSpPr/>
          <p:nvPr/>
        </p:nvSpPr>
        <p:spPr>
          <a:xfrm>
            <a:off x="0" y="6165669"/>
            <a:ext cx="12192000" cy="692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859">
            <a:extLst>
              <a:ext uri="{FF2B5EF4-FFF2-40B4-BE49-F238E27FC236}">
                <a16:creationId xmlns:a16="http://schemas.microsoft.com/office/drawing/2014/main" id="{E4D02F5A-B44B-4ACC-B2A0-5CAD95818AC7}"/>
              </a:ext>
            </a:extLst>
          </p:cNvPr>
          <p:cNvSpPr>
            <a:spLocks noEditPoints="1"/>
          </p:cNvSpPr>
          <p:nvPr/>
        </p:nvSpPr>
        <p:spPr bwMode="auto">
          <a:xfrm>
            <a:off x="1588" y="-3175"/>
            <a:ext cx="12188825" cy="6864350"/>
          </a:xfrm>
          <a:custGeom>
            <a:avLst/>
            <a:gdLst>
              <a:gd name="T0" fmla="*/ 146 w 7678"/>
              <a:gd name="T1" fmla="*/ 0 h 4324"/>
              <a:gd name="T2" fmla="*/ 299 w 7678"/>
              <a:gd name="T3" fmla="*/ 0 h 4324"/>
              <a:gd name="T4" fmla="*/ 452 w 7678"/>
              <a:gd name="T5" fmla="*/ 0 h 4324"/>
              <a:gd name="T6" fmla="*/ 1983 w 7678"/>
              <a:gd name="T7" fmla="*/ 0 h 4324"/>
              <a:gd name="T8" fmla="*/ 2188 w 7678"/>
              <a:gd name="T9" fmla="*/ 0 h 4324"/>
              <a:gd name="T10" fmla="*/ 2341 w 7678"/>
              <a:gd name="T11" fmla="*/ 0 h 4324"/>
              <a:gd name="T12" fmla="*/ 2494 w 7678"/>
              <a:gd name="T13" fmla="*/ 0 h 4324"/>
              <a:gd name="T14" fmla="*/ 2647 w 7678"/>
              <a:gd name="T15" fmla="*/ 0 h 4324"/>
              <a:gd name="T16" fmla="*/ 2801 w 7678"/>
              <a:gd name="T17" fmla="*/ 0 h 4324"/>
              <a:gd name="T18" fmla="*/ 2954 w 7678"/>
              <a:gd name="T19" fmla="*/ 0 h 4324"/>
              <a:gd name="T20" fmla="*/ 3107 w 7678"/>
              <a:gd name="T21" fmla="*/ 0 h 4324"/>
              <a:gd name="T22" fmla="*/ 3260 w 7678"/>
              <a:gd name="T23" fmla="*/ 0 h 4324"/>
              <a:gd name="T24" fmla="*/ 3414 w 7678"/>
              <a:gd name="T25" fmla="*/ 0 h 4324"/>
              <a:gd name="T26" fmla="*/ 3567 w 7678"/>
              <a:gd name="T27" fmla="*/ 0 h 4324"/>
              <a:gd name="T28" fmla="*/ 3720 w 7678"/>
              <a:gd name="T29" fmla="*/ 0 h 4324"/>
              <a:gd name="T30" fmla="*/ 3873 w 7678"/>
              <a:gd name="T31" fmla="*/ 0 h 4324"/>
              <a:gd name="T32" fmla="*/ 4027 w 7678"/>
              <a:gd name="T33" fmla="*/ 0 h 4324"/>
              <a:gd name="T34" fmla="*/ 4180 w 7678"/>
              <a:gd name="T35" fmla="*/ 0 h 4324"/>
              <a:gd name="T36" fmla="*/ 605 w 7678"/>
              <a:gd name="T37" fmla="*/ 0 h 4324"/>
              <a:gd name="T38" fmla="*/ 758 w 7678"/>
              <a:gd name="T39" fmla="*/ 0 h 4324"/>
              <a:gd name="T40" fmla="*/ 912 w 7678"/>
              <a:gd name="T41" fmla="*/ 0 h 4324"/>
              <a:gd name="T42" fmla="*/ 1065 w 7678"/>
              <a:gd name="T43" fmla="*/ 0 h 4324"/>
              <a:gd name="T44" fmla="*/ 1218 w 7678"/>
              <a:gd name="T45" fmla="*/ 0 h 4324"/>
              <a:gd name="T46" fmla="*/ 1371 w 7678"/>
              <a:gd name="T47" fmla="*/ 0 h 4324"/>
              <a:gd name="T48" fmla="*/ 1525 w 7678"/>
              <a:gd name="T49" fmla="*/ 0 h 4324"/>
              <a:gd name="T50" fmla="*/ 1681 w 7678"/>
              <a:gd name="T51" fmla="*/ 0 h 4324"/>
              <a:gd name="T52" fmla="*/ 1835 w 7678"/>
              <a:gd name="T53" fmla="*/ 0 h 4324"/>
              <a:gd name="T54" fmla="*/ 6634 w 7678"/>
              <a:gd name="T55" fmla="*/ 0 h 4324"/>
              <a:gd name="T56" fmla="*/ 6736 w 7678"/>
              <a:gd name="T57" fmla="*/ 0 h 4324"/>
              <a:gd name="T58" fmla="*/ 6889 w 7678"/>
              <a:gd name="T59" fmla="*/ 0 h 4324"/>
              <a:gd name="T60" fmla="*/ 7043 w 7678"/>
              <a:gd name="T61" fmla="*/ 0 h 4324"/>
              <a:gd name="T62" fmla="*/ 7196 w 7678"/>
              <a:gd name="T63" fmla="*/ 0 h 4324"/>
              <a:gd name="T64" fmla="*/ 7349 w 7678"/>
              <a:gd name="T65" fmla="*/ 0 h 4324"/>
              <a:gd name="T66" fmla="*/ 7502 w 7678"/>
              <a:gd name="T67" fmla="*/ 0 h 4324"/>
              <a:gd name="T68" fmla="*/ 7656 w 7678"/>
              <a:gd name="T69" fmla="*/ 0 h 4324"/>
              <a:gd name="T70" fmla="*/ 6229 w 7678"/>
              <a:gd name="T71" fmla="*/ 4324 h 4324"/>
              <a:gd name="T72" fmla="*/ 4388 w 7678"/>
              <a:gd name="T73" fmla="*/ 0 h 4324"/>
              <a:gd name="T74" fmla="*/ 4541 w 7678"/>
              <a:gd name="T75" fmla="*/ 0 h 4324"/>
              <a:gd name="T76" fmla="*/ 4694 w 7678"/>
              <a:gd name="T77" fmla="*/ 0 h 4324"/>
              <a:gd name="T78" fmla="*/ 4847 w 7678"/>
              <a:gd name="T79" fmla="*/ 0 h 4324"/>
              <a:gd name="T80" fmla="*/ 5000 w 7678"/>
              <a:gd name="T81" fmla="*/ 0 h 4324"/>
              <a:gd name="T82" fmla="*/ 5154 w 7678"/>
              <a:gd name="T83" fmla="*/ 0 h 4324"/>
              <a:gd name="T84" fmla="*/ 5307 w 7678"/>
              <a:gd name="T85" fmla="*/ 0 h 4324"/>
              <a:gd name="T86" fmla="*/ 5460 w 7678"/>
              <a:gd name="T87" fmla="*/ 0 h 4324"/>
              <a:gd name="T88" fmla="*/ 5613 w 7678"/>
              <a:gd name="T89" fmla="*/ 0 h 4324"/>
              <a:gd name="T90" fmla="*/ 5766 w 7678"/>
              <a:gd name="T91" fmla="*/ 0 h 4324"/>
              <a:gd name="T92" fmla="*/ 5919 w 7678"/>
              <a:gd name="T93" fmla="*/ 0 h 4324"/>
              <a:gd name="T94" fmla="*/ 6072 w 7678"/>
              <a:gd name="T95" fmla="*/ 0 h 4324"/>
              <a:gd name="T96" fmla="*/ 6225 w 7678"/>
              <a:gd name="T97" fmla="*/ 0 h 4324"/>
              <a:gd name="T98" fmla="*/ 6379 w 7678"/>
              <a:gd name="T99" fmla="*/ 0 h 4324"/>
              <a:gd name="T100" fmla="*/ 6532 w 7678"/>
              <a:gd name="T101" fmla="*/ 0 h 4324"/>
              <a:gd name="T102" fmla="*/ 6382 w 7678"/>
              <a:gd name="T103" fmla="*/ 4324 h 4324"/>
              <a:gd name="T104" fmla="*/ 6535 w 7678"/>
              <a:gd name="T105" fmla="*/ 4324 h 4324"/>
              <a:gd name="T106" fmla="*/ 6688 w 7678"/>
              <a:gd name="T107" fmla="*/ 4324 h 4324"/>
              <a:gd name="T108" fmla="*/ 6842 w 7678"/>
              <a:gd name="T109" fmla="*/ 4324 h 4324"/>
              <a:gd name="T110" fmla="*/ 6995 w 7678"/>
              <a:gd name="T111" fmla="*/ 4324 h 4324"/>
              <a:gd name="T112" fmla="*/ 7148 w 7678"/>
              <a:gd name="T113" fmla="*/ 4324 h 4324"/>
              <a:gd name="T114" fmla="*/ 7301 w 7678"/>
              <a:gd name="T115" fmla="*/ 4324 h 4324"/>
              <a:gd name="T116" fmla="*/ 7455 w 7678"/>
              <a:gd name="T117" fmla="*/ 4324 h 4324"/>
              <a:gd name="T118" fmla="*/ 7608 w 7678"/>
              <a:gd name="T119" fmla="*/ 4324 h 4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678" h="4324">
                <a:moveTo>
                  <a:pt x="47" y="0"/>
                </a:moveTo>
                <a:lnTo>
                  <a:pt x="0" y="128"/>
                </a:lnTo>
                <a:lnTo>
                  <a:pt x="0" y="119"/>
                </a:lnTo>
                <a:lnTo>
                  <a:pt x="43" y="0"/>
                </a:lnTo>
                <a:lnTo>
                  <a:pt x="47" y="0"/>
                </a:lnTo>
                <a:close/>
                <a:moveTo>
                  <a:pt x="94" y="0"/>
                </a:moveTo>
                <a:lnTo>
                  <a:pt x="0" y="259"/>
                </a:lnTo>
                <a:lnTo>
                  <a:pt x="0" y="268"/>
                </a:lnTo>
                <a:lnTo>
                  <a:pt x="98" y="0"/>
                </a:lnTo>
                <a:lnTo>
                  <a:pt x="94" y="0"/>
                </a:lnTo>
                <a:close/>
                <a:moveTo>
                  <a:pt x="146" y="0"/>
                </a:moveTo>
                <a:lnTo>
                  <a:pt x="0" y="399"/>
                </a:lnTo>
                <a:lnTo>
                  <a:pt x="0" y="408"/>
                </a:lnTo>
                <a:lnTo>
                  <a:pt x="149" y="0"/>
                </a:lnTo>
                <a:lnTo>
                  <a:pt x="146" y="0"/>
                </a:lnTo>
                <a:close/>
                <a:moveTo>
                  <a:pt x="197" y="0"/>
                </a:moveTo>
                <a:lnTo>
                  <a:pt x="0" y="539"/>
                </a:lnTo>
                <a:lnTo>
                  <a:pt x="0" y="549"/>
                </a:lnTo>
                <a:lnTo>
                  <a:pt x="200" y="0"/>
                </a:lnTo>
                <a:lnTo>
                  <a:pt x="197" y="0"/>
                </a:lnTo>
                <a:close/>
                <a:moveTo>
                  <a:pt x="248" y="0"/>
                </a:moveTo>
                <a:lnTo>
                  <a:pt x="0" y="680"/>
                </a:lnTo>
                <a:lnTo>
                  <a:pt x="0" y="689"/>
                </a:lnTo>
                <a:lnTo>
                  <a:pt x="251" y="0"/>
                </a:lnTo>
                <a:lnTo>
                  <a:pt x="248" y="0"/>
                </a:lnTo>
                <a:close/>
                <a:moveTo>
                  <a:pt x="299" y="0"/>
                </a:moveTo>
                <a:lnTo>
                  <a:pt x="0" y="820"/>
                </a:lnTo>
                <a:lnTo>
                  <a:pt x="0" y="829"/>
                </a:lnTo>
                <a:lnTo>
                  <a:pt x="302" y="0"/>
                </a:lnTo>
                <a:lnTo>
                  <a:pt x="299" y="0"/>
                </a:lnTo>
                <a:close/>
                <a:moveTo>
                  <a:pt x="350" y="0"/>
                </a:moveTo>
                <a:lnTo>
                  <a:pt x="0" y="960"/>
                </a:lnTo>
                <a:lnTo>
                  <a:pt x="0" y="969"/>
                </a:lnTo>
                <a:lnTo>
                  <a:pt x="353" y="0"/>
                </a:lnTo>
                <a:lnTo>
                  <a:pt x="350" y="0"/>
                </a:lnTo>
                <a:close/>
                <a:moveTo>
                  <a:pt x="401" y="0"/>
                </a:moveTo>
                <a:lnTo>
                  <a:pt x="0" y="1099"/>
                </a:lnTo>
                <a:lnTo>
                  <a:pt x="0" y="1109"/>
                </a:lnTo>
                <a:lnTo>
                  <a:pt x="404" y="0"/>
                </a:lnTo>
                <a:lnTo>
                  <a:pt x="401" y="0"/>
                </a:lnTo>
                <a:close/>
                <a:moveTo>
                  <a:pt x="452" y="0"/>
                </a:moveTo>
                <a:lnTo>
                  <a:pt x="0" y="1239"/>
                </a:lnTo>
                <a:lnTo>
                  <a:pt x="0" y="1249"/>
                </a:lnTo>
                <a:lnTo>
                  <a:pt x="455" y="0"/>
                </a:lnTo>
                <a:lnTo>
                  <a:pt x="452" y="0"/>
                </a:lnTo>
                <a:close/>
                <a:moveTo>
                  <a:pt x="503" y="0"/>
                </a:moveTo>
                <a:lnTo>
                  <a:pt x="0" y="1379"/>
                </a:lnTo>
                <a:lnTo>
                  <a:pt x="0" y="1389"/>
                </a:lnTo>
                <a:lnTo>
                  <a:pt x="507" y="0"/>
                </a:lnTo>
                <a:lnTo>
                  <a:pt x="503" y="0"/>
                </a:lnTo>
                <a:close/>
                <a:moveTo>
                  <a:pt x="2034" y="0"/>
                </a:moveTo>
                <a:lnTo>
                  <a:pt x="459" y="4324"/>
                </a:lnTo>
                <a:lnTo>
                  <a:pt x="462" y="4324"/>
                </a:lnTo>
                <a:lnTo>
                  <a:pt x="2038" y="0"/>
                </a:lnTo>
                <a:lnTo>
                  <a:pt x="2034" y="0"/>
                </a:lnTo>
                <a:close/>
                <a:moveTo>
                  <a:pt x="1983" y="0"/>
                </a:moveTo>
                <a:lnTo>
                  <a:pt x="408" y="4324"/>
                </a:lnTo>
                <a:lnTo>
                  <a:pt x="411" y="4324"/>
                </a:lnTo>
                <a:lnTo>
                  <a:pt x="1987" y="0"/>
                </a:lnTo>
                <a:lnTo>
                  <a:pt x="1983" y="0"/>
                </a:lnTo>
                <a:close/>
                <a:moveTo>
                  <a:pt x="2086" y="0"/>
                </a:moveTo>
                <a:lnTo>
                  <a:pt x="510" y="4324"/>
                </a:lnTo>
                <a:lnTo>
                  <a:pt x="513" y="4324"/>
                </a:lnTo>
                <a:lnTo>
                  <a:pt x="2089" y="0"/>
                </a:lnTo>
                <a:lnTo>
                  <a:pt x="2086" y="0"/>
                </a:lnTo>
                <a:close/>
                <a:moveTo>
                  <a:pt x="2137" y="0"/>
                </a:moveTo>
                <a:lnTo>
                  <a:pt x="561" y="4324"/>
                </a:lnTo>
                <a:lnTo>
                  <a:pt x="564" y="4324"/>
                </a:lnTo>
                <a:lnTo>
                  <a:pt x="2140" y="0"/>
                </a:lnTo>
                <a:lnTo>
                  <a:pt x="2137" y="0"/>
                </a:lnTo>
                <a:close/>
                <a:moveTo>
                  <a:pt x="2188" y="0"/>
                </a:moveTo>
                <a:lnTo>
                  <a:pt x="612" y="4324"/>
                </a:lnTo>
                <a:lnTo>
                  <a:pt x="615" y="4324"/>
                </a:lnTo>
                <a:lnTo>
                  <a:pt x="2191" y="0"/>
                </a:lnTo>
                <a:lnTo>
                  <a:pt x="2188" y="0"/>
                </a:lnTo>
                <a:close/>
                <a:moveTo>
                  <a:pt x="2239" y="0"/>
                </a:moveTo>
                <a:lnTo>
                  <a:pt x="663" y="4324"/>
                </a:lnTo>
                <a:lnTo>
                  <a:pt x="666" y="4324"/>
                </a:lnTo>
                <a:lnTo>
                  <a:pt x="2242" y="0"/>
                </a:lnTo>
                <a:lnTo>
                  <a:pt x="2239" y="0"/>
                </a:lnTo>
                <a:close/>
                <a:moveTo>
                  <a:pt x="2290" y="0"/>
                </a:moveTo>
                <a:lnTo>
                  <a:pt x="714" y="4324"/>
                </a:lnTo>
                <a:lnTo>
                  <a:pt x="718" y="4324"/>
                </a:lnTo>
                <a:lnTo>
                  <a:pt x="2293" y="0"/>
                </a:lnTo>
                <a:lnTo>
                  <a:pt x="2290" y="0"/>
                </a:lnTo>
                <a:close/>
                <a:moveTo>
                  <a:pt x="2341" y="0"/>
                </a:moveTo>
                <a:lnTo>
                  <a:pt x="765" y="4324"/>
                </a:lnTo>
                <a:lnTo>
                  <a:pt x="769" y="4324"/>
                </a:lnTo>
                <a:lnTo>
                  <a:pt x="2344" y="0"/>
                </a:lnTo>
                <a:lnTo>
                  <a:pt x="2341" y="0"/>
                </a:lnTo>
                <a:close/>
                <a:moveTo>
                  <a:pt x="2392" y="0"/>
                </a:moveTo>
                <a:lnTo>
                  <a:pt x="816" y="4324"/>
                </a:lnTo>
                <a:lnTo>
                  <a:pt x="820" y="4324"/>
                </a:lnTo>
                <a:lnTo>
                  <a:pt x="2395" y="0"/>
                </a:lnTo>
                <a:lnTo>
                  <a:pt x="2392" y="0"/>
                </a:lnTo>
                <a:close/>
                <a:moveTo>
                  <a:pt x="2443" y="0"/>
                </a:moveTo>
                <a:lnTo>
                  <a:pt x="867" y="4324"/>
                </a:lnTo>
                <a:lnTo>
                  <a:pt x="871" y="4324"/>
                </a:lnTo>
                <a:lnTo>
                  <a:pt x="2447" y="0"/>
                </a:lnTo>
                <a:lnTo>
                  <a:pt x="2443" y="0"/>
                </a:lnTo>
                <a:close/>
                <a:moveTo>
                  <a:pt x="2494" y="0"/>
                </a:moveTo>
                <a:lnTo>
                  <a:pt x="918" y="4324"/>
                </a:lnTo>
                <a:lnTo>
                  <a:pt x="922" y="4324"/>
                </a:lnTo>
                <a:lnTo>
                  <a:pt x="2498" y="0"/>
                </a:lnTo>
                <a:lnTo>
                  <a:pt x="2494" y="0"/>
                </a:lnTo>
                <a:close/>
                <a:moveTo>
                  <a:pt x="2545" y="0"/>
                </a:moveTo>
                <a:lnTo>
                  <a:pt x="969" y="4324"/>
                </a:lnTo>
                <a:lnTo>
                  <a:pt x="973" y="4324"/>
                </a:lnTo>
                <a:lnTo>
                  <a:pt x="2549" y="0"/>
                </a:lnTo>
                <a:lnTo>
                  <a:pt x="2545" y="0"/>
                </a:lnTo>
                <a:close/>
                <a:moveTo>
                  <a:pt x="2596" y="0"/>
                </a:moveTo>
                <a:lnTo>
                  <a:pt x="1021" y="4324"/>
                </a:lnTo>
                <a:lnTo>
                  <a:pt x="1024" y="4324"/>
                </a:lnTo>
                <a:lnTo>
                  <a:pt x="2600" y="0"/>
                </a:lnTo>
                <a:lnTo>
                  <a:pt x="2596" y="0"/>
                </a:lnTo>
                <a:close/>
                <a:moveTo>
                  <a:pt x="2647" y="0"/>
                </a:moveTo>
                <a:lnTo>
                  <a:pt x="1072" y="4324"/>
                </a:lnTo>
                <a:lnTo>
                  <a:pt x="1075" y="4324"/>
                </a:lnTo>
                <a:lnTo>
                  <a:pt x="2651" y="0"/>
                </a:lnTo>
                <a:lnTo>
                  <a:pt x="2647" y="0"/>
                </a:lnTo>
                <a:close/>
                <a:moveTo>
                  <a:pt x="2699" y="0"/>
                </a:moveTo>
                <a:lnTo>
                  <a:pt x="1123" y="4324"/>
                </a:lnTo>
                <a:lnTo>
                  <a:pt x="1126" y="4324"/>
                </a:lnTo>
                <a:lnTo>
                  <a:pt x="2702" y="0"/>
                </a:lnTo>
                <a:lnTo>
                  <a:pt x="2699" y="0"/>
                </a:lnTo>
                <a:close/>
                <a:moveTo>
                  <a:pt x="2750" y="0"/>
                </a:moveTo>
                <a:lnTo>
                  <a:pt x="1174" y="4324"/>
                </a:lnTo>
                <a:lnTo>
                  <a:pt x="1177" y="4324"/>
                </a:lnTo>
                <a:lnTo>
                  <a:pt x="2753" y="0"/>
                </a:lnTo>
                <a:lnTo>
                  <a:pt x="2750" y="0"/>
                </a:lnTo>
                <a:close/>
                <a:moveTo>
                  <a:pt x="2801" y="0"/>
                </a:moveTo>
                <a:lnTo>
                  <a:pt x="1225" y="4324"/>
                </a:lnTo>
                <a:lnTo>
                  <a:pt x="1228" y="4324"/>
                </a:lnTo>
                <a:lnTo>
                  <a:pt x="2804" y="0"/>
                </a:lnTo>
                <a:lnTo>
                  <a:pt x="2801" y="0"/>
                </a:lnTo>
                <a:close/>
                <a:moveTo>
                  <a:pt x="2852" y="0"/>
                </a:moveTo>
                <a:lnTo>
                  <a:pt x="1276" y="4324"/>
                </a:lnTo>
                <a:lnTo>
                  <a:pt x="1279" y="4324"/>
                </a:lnTo>
                <a:lnTo>
                  <a:pt x="2855" y="0"/>
                </a:lnTo>
                <a:lnTo>
                  <a:pt x="2852" y="0"/>
                </a:lnTo>
                <a:close/>
                <a:moveTo>
                  <a:pt x="2903" y="0"/>
                </a:moveTo>
                <a:lnTo>
                  <a:pt x="1327" y="4324"/>
                </a:lnTo>
                <a:lnTo>
                  <a:pt x="1330" y="4324"/>
                </a:lnTo>
                <a:lnTo>
                  <a:pt x="2906" y="0"/>
                </a:lnTo>
                <a:lnTo>
                  <a:pt x="2903" y="0"/>
                </a:lnTo>
                <a:close/>
                <a:moveTo>
                  <a:pt x="2954" y="0"/>
                </a:moveTo>
                <a:lnTo>
                  <a:pt x="1378" y="4324"/>
                </a:lnTo>
                <a:lnTo>
                  <a:pt x="1382" y="4324"/>
                </a:lnTo>
                <a:lnTo>
                  <a:pt x="2957" y="0"/>
                </a:lnTo>
                <a:lnTo>
                  <a:pt x="2954" y="0"/>
                </a:lnTo>
                <a:close/>
                <a:moveTo>
                  <a:pt x="3005" y="0"/>
                </a:moveTo>
                <a:lnTo>
                  <a:pt x="1429" y="4324"/>
                </a:lnTo>
                <a:lnTo>
                  <a:pt x="1433" y="4324"/>
                </a:lnTo>
                <a:lnTo>
                  <a:pt x="3008" y="0"/>
                </a:lnTo>
                <a:lnTo>
                  <a:pt x="3005" y="0"/>
                </a:lnTo>
                <a:close/>
                <a:moveTo>
                  <a:pt x="3056" y="0"/>
                </a:moveTo>
                <a:lnTo>
                  <a:pt x="1480" y="4324"/>
                </a:lnTo>
                <a:lnTo>
                  <a:pt x="1484" y="4324"/>
                </a:lnTo>
                <a:lnTo>
                  <a:pt x="3059" y="0"/>
                </a:lnTo>
                <a:lnTo>
                  <a:pt x="3056" y="0"/>
                </a:lnTo>
                <a:close/>
                <a:moveTo>
                  <a:pt x="3107" y="0"/>
                </a:moveTo>
                <a:lnTo>
                  <a:pt x="1531" y="4324"/>
                </a:lnTo>
                <a:lnTo>
                  <a:pt x="1535" y="4324"/>
                </a:lnTo>
                <a:lnTo>
                  <a:pt x="3111" y="0"/>
                </a:lnTo>
                <a:lnTo>
                  <a:pt x="3107" y="0"/>
                </a:lnTo>
                <a:close/>
                <a:moveTo>
                  <a:pt x="3158" y="0"/>
                </a:moveTo>
                <a:lnTo>
                  <a:pt x="1582" y="4324"/>
                </a:lnTo>
                <a:lnTo>
                  <a:pt x="1586" y="4324"/>
                </a:lnTo>
                <a:lnTo>
                  <a:pt x="3162" y="0"/>
                </a:lnTo>
                <a:lnTo>
                  <a:pt x="3158" y="0"/>
                </a:lnTo>
                <a:close/>
                <a:moveTo>
                  <a:pt x="3209" y="0"/>
                </a:moveTo>
                <a:lnTo>
                  <a:pt x="1634" y="4324"/>
                </a:lnTo>
                <a:lnTo>
                  <a:pt x="1637" y="4324"/>
                </a:lnTo>
                <a:lnTo>
                  <a:pt x="3213" y="0"/>
                </a:lnTo>
                <a:lnTo>
                  <a:pt x="3209" y="0"/>
                </a:lnTo>
                <a:close/>
                <a:moveTo>
                  <a:pt x="3260" y="0"/>
                </a:moveTo>
                <a:lnTo>
                  <a:pt x="1685" y="4324"/>
                </a:lnTo>
                <a:lnTo>
                  <a:pt x="1688" y="4324"/>
                </a:lnTo>
                <a:lnTo>
                  <a:pt x="3264" y="0"/>
                </a:lnTo>
                <a:lnTo>
                  <a:pt x="3260" y="0"/>
                </a:lnTo>
                <a:close/>
                <a:moveTo>
                  <a:pt x="3311" y="0"/>
                </a:moveTo>
                <a:lnTo>
                  <a:pt x="1736" y="4324"/>
                </a:lnTo>
                <a:lnTo>
                  <a:pt x="1739" y="4324"/>
                </a:lnTo>
                <a:lnTo>
                  <a:pt x="3315" y="0"/>
                </a:lnTo>
                <a:lnTo>
                  <a:pt x="3311" y="0"/>
                </a:lnTo>
                <a:close/>
                <a:moveTo>
                  <a:pt x="3363" y="0"/>
                </a:moveTo>
                <a:lnTo>
                  <a:pt x="1787" y="4324"/>
                </a:lnTo>
                <a:lnTo>
                  <a:pt x="1790" y="4324"/>
                </a:lnTo>
                <a:lnTo>
                  <a:pt x="3366" y="0"/>
                </a:lnTo>
                <a:lnTo>
                  <a:pt x="3363" y="0"/>
                </a:lnTo>
                <a:close/>
                <a:moveTo>
                  <a:pt x="3414" y="0"/>
                </a:moveTo>
                <a:lnTo>
                  <a:pt x="1838" y="4324"/>
                </a:lnTo>
                <a:lnTo>
                  <a:pt x="1841" y="4324"/>
                </a:lnTo>
                <a:lnTo>
                  <a:pt x="3417" y="0"/>
                </a:lnTo>
                <a:lnTo>
                  <a:pt x="3414" y="0"/>
                </a:lnTo>
                <a:close/>
                <a:moveTo>
                  <a:pt x="3465" y="0"/>
                </a:moveTo>
                <a:lnTo>
                  <a:pt x="1889" y="4324"/>
                </a:lnTo>
                <a:lnTo>
                  <a:pt x="1892" y="4324"/>
                </a:lnTo>
                <a:lnTo>
                  <a:pt x="3468" y="0"/>
                </a:lnTo>
                <a:lnTo>
                  <a:pt x="3465" y="0"/>
                </a:lnTo>
                <a:close/>
                <a:moveTo>
                  <a:pt x="3516" y="0"/>
                </a:moveTo>
                <a:lnTo>
                  <a:pt x="1939" y="4324"/>
                </a:lnTo>
                <a:lnTo>
                  <a:pt x="1942" y="4324"/>
                </a:lnTo>
                <a:lnTo>
                  <a:pt x="3519" y="0"/>
                </a:lnTo>
                <a:lnTo>
                  <a:pt x="3516" y="0"/>
                </a:lnTo>
                <a:close/>
                <a:moveTo>
                  <a:pt x="3567" y="0"/>
                </a:moveTo>
                <a:lnTo>
                  <a:pt x="1990" y="4324"/>
                </a:lnTo>
                <a:lnTo>
                  <a:pt x="1993" y="4324"/>
                </a:lnTo>
                <a:lnTo>
                  <a:pt x="3570" y="0"/>
                </a:lnTo>
                <a:lnTo>
                  <a:pt x="3567" y="0"/>
                </a:lnTo>
                <a:close/>
                <a:moveTo>
                  <a:pt x="3618" y="0"/>
                </a:moveTo>
                <a:lnTo>
                  <a:pt x="2041" y="4324"/>
                </a:lnTo>
                <a:lnTo>
                  <a:pt x="2045" y="4324"/>
                </a:lnTo>
                <a:lnTo>
                  <a:pt x="3621" y="0"/>
                </a:lnTo>
                <a:lnTo>
                  <a:pt x="3618" y="0"/>
                </a:lnTo>
                <a:close/>
                <a:moveTo>
                  <a:pt x="3669" y="0"/>
                </a:moveTo>
                <a:lnTo>
                  <a:pt x="2092" y="4324"/>
                </a:lnTo>
                <a:lnTo>
                  <a:pt x="2096" y="4324"/>
                </a:lnTo>
                <a:lnTo>
                  <a:pt x="3672" y="0"/>
                </a:lnTo>
                <a:lnTo>
                  <a:pt x="3669" y="0"/>
                </a:lnTo>
                <a:close/>
                <a:moveTo>
                  <a:pt x="3720" y="0"/>
                </a:moveTo>
                <a:lnTo>
                  <a:pt x="2143" y="4324"/>
                </a:lnTo>
                <a:lnTo>
                  <a:pt x="2147" y="4324"/>
                </a:lnTo>
                <a:lnTo>
                  <a:pt x="3724" y="0"/>
                </a:lnTo>
                <a:lnTo>
                  <a:pt x="3720" y="0"/>
                </a:lnTo>
                <a:close/>
                <a:moveTo>
                  <a:pt x="3771" y="0"/>
                </a:moveTo>
                <a:lnTo>
                  <a:pt x="2194" y="4324"/>
                </a:lnTo>
                <a:lnTo>
                  <a:pt x="2198" y="4324"/>
                </a:lnTo>
                <a:lnTo>
                  <a:pt x="3775" y="0"/>
                </a:lnTo>
                <a:lnTo>
                  <a:pt x="3771" y="0"/>
                </a:lnTo>
                <a:close/>
                <a:moveTo>
                  <a:pt x="3822" y="0"/>
                </a:moveTo>
                <a:lnTo>
                  <a:pt x="2245" y="4324"/>
                </a:lnTo>
                <a:lnTo>
                  <a:pt x="2249" y="4324"/>
                </a:lnTo>
                <a:lnTo>
                  <a:pt x="3826" y="0"/>
                </a:lnTo>
                <a:lnTo>
                  <a:pt x="3822" y="0"/>
                </a:lnTo>
                <a:close/>
                <a:moveTo>
                  <a:pt x="3873" y="0"/>
                </a:moveTo>
                <a:lnTo>
                  <a:pt x="2297" y="4324"/>
                </a:lnTo>
                <a:lnTo>
                  <a:pt x="2300" y="4324"/>
                </a:lnTo>
                <a:lnTo>
                  <a:pt x="3877" y="0"/>
                </a:lnTo>
                <a:lnTo>
                  <a:pt x="3873" y="0"/>
                </a:lnTo>
                <a:close/>
                <a:moveTo>
                  <a:pt x="3924" y="0"/>
                </a:moveTo>
                <a:lnTo>
                  <a:pt x="2348" y="4324"/>
                </a:lnTo>
                <a:lnTo>
                  <a:pt x="2351" y="4324"/>
                </a:lnTo>
                <a:lnTo>
                  <a:pt x="3928" y="0"/>
                </a:lnTo>
                <a:lnTo>
                  <a:pt x="3924" y="0"/>
                </a:lnTo>
                <a:close/>
                <a:moveTo>
                  <a:pt x="3975" y="0"/>
                </a:moveTo>
                <a:lnTo>
                  <a:pt x="2399" y="4324"/>
                </a:lnTo>
                <a:lnTo>
                  <a:pt x="2402" y="4324"/>
                </a:lnTo>
                <a:lnTo>
                  <a:pt x="3979" y="0"/>
                </a:lnTo>
                <a:lnTo>
                  <a:pt x="3975" y="0"/>
                </a:lnTo>
                <a:close/>
                <a:moveTo>
                  <a:pt x="4027" y="0"/>
                </a:moveTo>
                <a:lnTo>
                  <a:pt x="2450" y="4324"/>
                </a:lnTo>
                <a:lnTo>
                  <a:pt x="2453" y="4324"/>
                </a:lnTo>
                <a:lnTo>
                  <a:pt x="4030" y="0"/>
                </a:lnTo>
                <a:lnTo>
                  <a:pt x="4027" y="0"/>
                </a:lnTo>
                <a:close/>
                <a:moveTo>
                  <a:pt x="4078" y="0"/>
                </a:moveTo>
                <a:lnTo>
                  <a:pt x="2501" y="4324"/>
                </a:lnTo>
                <a:lnTo>
                  <a:pt x="2504" y="4324"/>
                </a:lnTo>
                <a:lnTo>
                  <a:pt x="4081" y="0"/>
                </a:lnTo>
                <a:lnTo>
                  <a:pt x="4078" y="0"/>
                </a:lnTo>
                <a:close/>
                <a:moveTo>
                  <a:pt x="4129" y="0"/>
                </a:moveTo>
                <a:lnTo>
                  <a:pt x="2552" y="4324"/>
                </a:lnTo>
                <a:lnTo>
                  <a:pt x="2555" y="4324"/>
                </a:lnTo>
                <a:lnTo>
                  <a:pt x="4132" y="0"/>
                </a:lnTo>
                <a:lnTo>
                  <a:pt x="4129" y="0"/>
                </a:lnTo>
                <a:close/>
                <a:moveTo>
                  <a:pt x="4180" y="0"/>
                </a:moveTo>
                <a:lnTo>
                  <a:pt x="2603" y="4324"/>
                </a:lnTo>
                <a:lnTo>
                  <a:pt x="2606" y="4324"/>
                </a:lnTo>
                <a:lnTo>
                  <a:pt x="4183" y="0"/>
                </a:lnTo>
                <a:lnTo>
                  <a:pt x="4180" y="0"/>
                </a:lnTo>
                <a:close/>
                <a:moveTo>
                  <a:pt x="4231" y="0"/>
                </a:moveTo>
                <a:lnTo>
                  <a:pt x="2654" y="4324"/>
                </a:lnTo>
                <a:lnTo>
                  <a:pt x="2658" y="4324"/>
                </a:lnTo>
                <a:lnTo>
                  <a:pt x="4234" y="0"/>
                </a:lnTo>
                <a:lnTo>
                  <a:pt x="4231" y="0"/>
                </a:lnTo>
                <a:close/>
                <a:moveTo>
                  <a:pt x="554" y="0"/>
                </a:moveTo>
                <a:lnTo>
                  <a:pt x="0" y="1519"/>
                </a:lnTo>
                <a:lnTo>
                  <a:pt x="0" y="1529"/>
                </a:lnTo>
                <a:lnTo>
                  <a:pt x="558" y="0"/>
                </a:lnTo>
                <a:lnTo>
                  <a:pt x="554" y="0"/>
                </a:lnTo>
                <a:close/>
                <a:moveTo>
                  <a:pt x="605" y="0"/>
                </a:moveTo>
                <a:lnTo>
                  <a:pt x="0" y="1660"/>
                </a:lnTo>
                <a:lnTo>
                  <a:pt x="0" y="1670"/>
                </a:lnTo>
                <a:lnTo>
                  <a:pt x="609" y="0"/>
                </a:lnTo>
                <a:lnTo>
                  <a:pt x="605" y="0"/>
                </a:lnTo>
                <a:close/>
                <a:moveTo>
                  <a:pt x="656" y="0"/>
                </a:moveTo>
                <a:lnTo>
                  <a:pt x="0" y="1800"/>
                </a:lnTo>
                <a:lnTo>
                  <a:pt x="0" y="1810"/>
                </a:lnTo>
                <a:lnTo>
                  <a:pt x="660" y="0"/>
                </a:lnTo>
                <a:lnTo>
                  <a:pt x="656" y="0"/>
                </a:lnTo>
                <a:close/>
                <a:moveTo>
                  <a:pt x="707" y="0"/>
                </a:moveTo>
                <a:lnTo>
                  <a:pt x="0" y="1940"/>
                </a:lnTo>
                <a:lnTo>
                  <a:pt x="0" y="1950"/>
                </a:lnTo>
                <a:lnTo>
                  <a:pt x="711" y="0"/>
                </a:lnTo>
                <a:lnTo>
                  <a:pt x="707" y="0"/>
                </a:lnTo>
                <a:close/>
                <a:moveTo>
                  <a:pt x="758" y="0"/>
                </a:moveTo>
                <a:lnTo>
                  <a:pt x="0" y="2080"/>
                </a:lnTo>
                <a:lnTo>
                  <a:pt x="0" y="2089"/>
                </a:lnTo>
                <a:lnTo>
                  <a:pt x="762" y="0"/>
                </a:lnTo>
                <a:lnTo>
                  <a:pt x="758" y="0"/>
                </a:lnTo>
                <a:close/>
                <a:moveTo>
                  <a:pt x="810" y="0"/>
                </a:moveTo>
                <a:lnTo>
                  <a:pt x="0" y="2220"/>
                </a:lnTo>
                <a:lnTo>
                  <a:pt x="0" y="2229"/>
                </a:lnTo>
                <a:lnTo>
                  <a:pt x="813" y="0"/>
                </a:lnTo>
                <a:lnTo>
                  <a:pt x="810" y="0"/>
                </a:lnTo>
                <a:close/>
                <a:moveTo>
                  <a:pt x="861" y="0"/>
                </a:moveTo>
                <a:lnTo>
                  <a:pt x="0" y="2360"/>
                </a:lnTo>
                <a:lnTo>
                  <a:pt x="0" y="2369"/>
                </a:lnTo>
                <a:lnTo>
                  <a:pt x="864" y="0"/>
                </a:lnTo>
                <a:lnTo>
                  <a:pt x="861" y="0"/>
                </a:lnTo>
                <a:close/>
                <a:moveTo>
                  <a:pt x="912" y="0"/>
                </a:moveTo>
                <a:lnTo>
                  <a:pt x="0" y="2500"/>
                </a:lnTo>
                <a:lnTo>
                  <a:pt x="0" y="2509"/>
                </a:lnTo>
                <a:lnTo>
                  <a:pt x="915" y="0"/>
                </a:lnTo>
                <a:lnTo>
                  <a:pt x="912" y="0"/>
                </a:lnTo>
                <a:close/>
                <a:moveTo>
                  <a:pt x="963" y="0"/>
                </a:moveTo>
                <a:lnTo>
                  <a:pt x="0" y="2640"/>
                </a:lnTo>
                <a:lnTo>
                  <a:pt x="0" y="2649"/>
                </a:lnTo>
                <a:lnTo>
                  <a:pt x="966" y="0"/>
                </a:lnTo>
                <a:lnTo>
                  <a:pt x="963" y="0"/>
                </a:lnTo>
                <a:close/>
                <a:moveTo>
                  <a:pt x="1014" y="0"/>
                </a:moveTo>
                <a:lnTo>
                  <a:pt x="0" y="2781"/>
                </a:lnTo>
                <a:lnTo>
                  <a:pt x="0" y="2790"/>
                </a:lnTo>
                <a:lnTo>
                  <a:pt x="1017" y="0"/>
                </a:lnTo>
                <a:lnTo>
                  <a:pt x="1014" y="0"/>
                </a:lnTo>
                <a:close/>
                <a:moveTo>
                  <a:pt x="1065" y="0"/>
                </a:moveTo>
                <a:lnTo>
                  <a:pt x="0" y="2921"/>
                </a:lnTo>
                <a:lnTo>
                  <a:pt x="0" y="2930"/>
                </a:lnTo>
                <a:lnTo>
                  <a:pt x="1068" y="0"/>
                </a:lnTo>
                <a:lnTo>
                  <a:pt x="1065" y="0"/>
                </a:lnTo>
                <a:close/>
                <a:moveTo>
                  <a:pt x="1116" y="0"/>
                </a:moveTo>
                <a:lnTo>
                  <a:pt x="0" y="3061"/>
                </a:lnTo>
                <a:lnTo>
                  <a:pt x="0" y="3070"/>
                </a:lnTo>
                <a:lnTo>
                  <a:pt x="1119" y="0"/>
                </a:lnTo>
                <a:lnTo>
                  <a:pt x="1116" y="0"/>
                </a:lnTo>
                <a:close/>
                <a:moveTo>
                  <a:pt x="1167" y="0"/>
                </a:moveTo>
                <a:lnTo>
                  <a:pt x="0" y="3201"/>
                </a:lnTo>
                <a:lnTo>
                  <a:pt x="0" y="3210"/>
                </a:lnTo>
                <a:lnTo>
                  <a:pt x="1171" y="0"/>
                </a:lnTo>
                <a:lnTo>
                  <a:pt x="1167" y="0"/>
                </a:lnTo>
                <a:close/>
                <a:moveTo>
                  <a:pt x="1218" y="0"/>
                </a:moveTo>
                <a:lnTo>
                  <a:pt x="0" y="3341"/>
                </a:lnTo>
                <a:lnTo>
                  <a:pt x="0" y="3350"/>
                </a:lnTo>
                <a:lnTo>
                  <a:pt x="1222" y="0"/>
                </a:lnTo>
                <a:lnTo>
                  <a:pt x="1218" y="0"/>
                </a:lnTo>
                <a:close/>
                <a:moveTo>
                  <a:pt x="1269" y="0"/>
                </a:moveTo>
                <a:lnTo>
                  <a:pt x="0" y="3481"/>
                </a:lnTo>
                <a:lnTo>
                  <a:pt x="0" y="3490"/>
                </a:lnTo>
                <a:lnTo>
                  <a:pt x="1273" y="0"/>
                </a:lnTo>
                <a:lnTo>
                  <a:pt x="1269" y="0"/>
                </a:lnTo>
                <a:close/>
                <a:moveTo>
                  <a:pt x="1320" y="0"/>
                </a:moveTo>
                <a:lnTo>
                  <a:pt x="0" y="3620"/>
                </a:lnTo>
                <a:lnTo>
                  <a:pt x="0" y="3630"/>
                </a:lnTo>
                <a:lnTo>
                  <a:pt x="1324" y="0"/>
                </a:lnTo>
                <a:lnTo>
                  <a:pt x="1320" y="0"/>
                </a:lnTo>
                <a:close/>
                <a:moveTo>
                  <a:pt x="1371" y="0"/>
                </a:moveTo>
                <a:lnTo>
                  <a:pt x="0" y="3760"/>
                </a:lnTo>
                <a:lnTo>
                  <a:pt x="0" y="3770"/>
                </a:lnTo>
                <a:lnTo>
                  <a:pt x="1375" y="0"/>
                </a:lnTo>
                <a:lnTo>
                  <a:pt x="1371" y="0"/>
                </a:lnTo>
                <a:close/>
                <a:moveTo>
                  <a:pt x="1423" y="0"/>
                </a:moveTo>
                <a:lnTo>
                  <a:pt x="0" y="3901"/>
                </a:lnTo>
                <a:lnTo>
                  <a:pt x="0" y="3911"/>
                </a:lnTo>
                <a:lnTo>
                  <a:pt x="1426" y="0"/>
                </a:lnTo>
                <a:lnTo>
                  <a:pt x="1423" y="0"/>
                </a:lnTo>
                <a:close/>
                <a:moveTo>
                  <a:pt x="1474" y="0"/>
                </a:moveTo>
                <a:lnTo>
                  <a:pt x="0" y="4041"/>
                </a:lnTo>
                <a:lnTo>
                  <a:pt x="0" y="4051"/>
                </a:lnTo>
                <a:lnTo>
                  <a:pt x="1477" y="0"/>
                </a:lnTo>
                <a:lnTo>
                  <a:pt x="1474" y="0"/>
                </a:lnTo>
                <a:close/>
                <a:moveTo>
                  <a:pt x="1525" y="0"/>
                </a:moveTo>
                <a:lnTo>
                  <a:pt x="0" y="4181"/>
                </a:lnTo>
                <a:lnTo>
                  <a:pt x="0" y="4191"/>
                </a:lnTo>
                <a:lnTo>
                  <a:pt x="1528" y="0"/>
                </a:lnTo>
                <a:lnTo>
                  <a:pt x="1525" y="0"/>
                </a:lnTo>
                <a:close/>
                <a:moveTo>
                  <a:pt x="1576" y="0"/>
                </a:moveTo>
                <a:lnTo>
                  <a:pt x="0" y="4321"/>
                </a:lnTo>
                <a:lnTo>
                  <a:pt x="0" y="4324"/>
                </a:lnTo>
                <a:lnTo>
                  <a:pt x="2" y="4324"/>
                </a:lnTo>
                <a:lnTo>
                  <a:pt x="1579" y="0"/>
                </a:lnTo>
                <a:lnTo>
                  <a:pt x="1576" y="0"/>
                </a:lnTo>
                <a:close/>
                <a:moveTo>
                  <a:pt x="1627" y="0"/>
                </a:moveTo>
                <a:lnTo>
                  <a:pt x="50" y="4324"/>
                </a:lnTo>
                <a:lnTo>
                  <a:pt x="53" y="4324"/>
                </a:lnTo>
                <a:lnTo>
                  <a:pt x="1630" y="0"/>
                </a:lnTo>
                <a:lnTo>
                  <a:pt x="1627" y="0"/>
                </a:lnTo>
                <a:close/>
                <a:moveTo>
                  <a:pt x="1678" y="0"/>
                </a:moveTo>
                <a:lnTo>
                  <a:pt x="101" y="4324"/>
                </a:lnTo>
                <a:lnTo>
                  <a:pt x="105" y="4324"/>
                </a:lnTo>
                <a:lnTo>
                  <a:pt x="1681" y="0"/>
                </a:lnTo>
                <a:lnTo>
                  <a:pt x="1678" y="0"/>
                </a:lnTo>
                <a:close/>
                <a:moveTo>
                  <a:pt x="1729" y="0"/>
                </a:moveTo>
                <a:lnTo>
                  <a:pt x="152" y="4324"/>
                </a:lnTo>
                <a:lnTo>
                  <a:pt x="156" y="4324"/>
                </a:lnTo>
                <a:lnTo>
                  <a:pt x="1732" y="0"/>
                </a:lnTo>
                <a:lnTo>
                  <a:pt x="1729" y="0"/>
                </a:lnTo>
                <a:close/>
                <a:moveTo>
                  <a:pt x="1780" y="0"/>
                </a:moveTo>
                <a:lnTo>
                  <a:pt x="203" y="4324"/>
                </a:lnTo>
                <a:lnTo>
                  <a:pt x="207" y="4324"/>
                </a:lnTo>
                <a:lnTo>
                  <a:pt x="1783" y="0"/>
                </a:lnTo>
                <a:lnTo>
                  <a:pt x="1780" y="0"/>
                </a:lnTo>
                <a:close/>
                <a:moveTo>
                  <a:pt x="1831" y="0"/>
                </a:moveTo>
                <a:lnTo>
                  <a:pt x="254" y="4324"/>
                </a:lnTo>
                <a:lnTo>
                  <a:pt x="258" y="4324"/>
                </a:lnTo>
                <a:lnTo>
                  <a:pt x="1835" y="0"/>
                </a:lnTo>
                <a:lnTo>
                  <a:pt x="1831" y="0"/>
                </a:lnTo>
                <a:close/>
                <a:moveTo>
                  <a:pt x="1882" y="0"/>
                </a:moveTo>
                <a:lnTo>
                  <a:pt x="305" y="4324"/>
                </a:lnTo>
                <a:lnTo>
                  <a:pt x="309" y="4324"/>
                </a:lnTo>
                <a:lnTo>
                  <a:pt x="1886" y="0"/>
                </a:lnTo>
                <a:lnTo>
                  <a:pt x="1882" y="0"/>
                </a:lnTo>
                <a:close/>
                <a:moveTo>
                  <a:pt x="1932" y="0"/>
                </a:moveTo>
                <a:lnTo>
                  <a:pt x="357" y="4324"/>
                </a:lnTo>
                <a:lnTo>
                  <a:pt x="360" y="4324"/>
                </a:lnTo>
                <a:lnTo>
                  <a:pt x="1936" y="0"/>
                </a:lnTo>
                <a:lnTo>
                  <a:pt x="1932" y="0"/>
                </a:lnTo>
                <a:close/>
                <a:moveTo>
                  <a:pt x="6631" y="0"/>
                </a:moveTo>
                <a:lnTo>
                  <a:pt x="5055" y="4324"/>
                </a:lnTo>
                <a:lnTo>
                  <a:pt x="5058" y="4324"/>
                </a:lnTo>
                <a:lnTo>
                  <a:pt x="6634" y="0"/>
                </a:lnTo>
                <a:lnTo>
                  <a:pt x="6631" y="0"/>
                </a:lnTo>
                <a:close/>
                <a:moveTo>
                  <a:pt x="6580" y="0"/>
                </a:moveTo>
                <a:lnTo>
                  <a:pt x="5004" y="4324"/>
                </a:lnTo>
                <a:lnTo>
                  <a:pt x="5007" y="4324"/>
                </a:lnTo>
                <a:lnTo>
                  <a:pt x="6583" y="0"/>
                </a:lnTo>
                <a:lnTo>
                  <a:pt x="6580" y="0"/>
                </a:lnTo>
                <a:close/>
                <a:moveTo>
                  <a:pt x="6682" y="0"/>
                </a:moveTo>
                <a:lnTo>
                  <a:pt x="5106" y="4324"/>
                </a:lnTo>
                <a:lnTo>
                  <a:pt x="5109" y="4324"/>
                </a:lnTo>
                <a:lnTo>
                  <a:pt x="6685" y="0"/>
                </a:lnTo>
                <a:lnTo>
                  <a:pt x="6682" y="0"/>
                </a:lnTo>
                <a:close/>
                <a:moveTo>
                  <a:pt x="6733" y="0"/>
                </a:moveTo>
                <a:lnTo>
                  <a:pt x="5157" y="4324"/>
                </a:lnTo>
                <a:lnTo>
                  <a:pt x="5160" y="4324"/>
                </a:lnTo>
                <a:lnTo>
                  <a:pt x="6736" y="0"/>
                </a:lnTo>
                <a:lnTo>
                  <a:pt x="6733" y="0"/>
                </a:lnTo>
                <a:close/>
                <a:moveTo>
                  <a:pt x="6784" y="0"/>
                </a:moveTo>
                <a:lnTo>
                  <a:pt x="5208" y="4324"/>
                </a:lnTo>
                <a:lnTo>
                  <a:pt x="5211" y="4324"/>
                </a:lnTo>
                <a:lnTo>
                  <a:pt x="6787" y="0"/>
                </a:lnTo>
                <a:lnTo>
                  <a:pt x="6784" y="0"/>
                </a:lnTo>
                <a:close/>
                <a:moveTo>
                  <a:pt x="6835" y="0"/>
                </a:moveTo>
                <a:lnTo>
                  <a:pt x="5259" y="4324"/>
                </a:lnTo>
                <a:lnTo>
                  <a:pt x="5263" y="4324"/>
                </a:lnTo>
                <a:lnTo>
                  <a:pt x="6838" y="0"/>
                </a:lnTo>
                <a:lnTo>
                  <a:pt x="6835" y="0"/>
                </a:lnTo>
                <a:close/>
                <a:moveTo>
                  <a:pt x="6886" y="0"/>
                </a:moveTo>
                <a:lnTo>
                  <a:pt x="5310" y="4324"/>
                </a:lnTo>
                <a:lnTo>
                  <a:pt x="5314" y="4324"/>
                </a:lnTo>
                <a:lnTo>
                  <a:pt x="6889" y="0"/>
                </a:lnTo>
                <a:lnTo>
                  <a:pt x="6886" y="0"/>
                </a:lnTo>
                <a:close/>
                <a:moveTo>
                  <a:pt x="6937" y="0"/>
                </a:moveTo>
                <a:lnTo>
                  <a:pt x="5361" y="4324"/>
                </a:lnTo>
                <a:lnTo>
                  <a:pt x="5365" y="4324"/>
                </a:lnTo>
                <a:lnTo>
                  <a:pt x="6940" y="0"/>
                </a:lnTo>
                <a:lnTo>
                  <a:pt x="6937" y="0"/>
                </a:lnTo>
                <a:close/>
                <a:moveTo>
                  <a:pt x="6988" y="0"/>
                </a:moveTo>
                <a:lnTo>
                  <a:pt x="5412" y="4324"/>
                </a:lnTo>
                <a:lnTo>
                  <a:pt x="5416" y="4324"/>
                </a:lnTo>
                <a:lnTo>
                  <a:pt x="6992" y="0"/>
                </a:lnTo>
                <a:lnTo>
                  <a:pt x="6988" y="0"/>
                </a:lnTo>
                <a:close/>
                <a:moveTo>
                  <a:pt x="7039" y="0"/>
                </a:moveTo>
                <a:lnTo>
                  <a:pt x="5463" y="4324"/>
                </a:lnTo>
                <a:lnTo>
                  <a:pt x="5467" y="4324"/>
                </a:lnTo>
                <a:lnTo>
                  <a:pt x="7043" y="0"/>
                </a:lnTo>
                <a:lnTo>
                  <a:pt x="7039" y="0"/>
                </a:lnTo>
                <a:close/>
                <a:moveTo>
                  <a:pt x="7090" y="0"/>
                </a:moveTo>
                <a:lnTo>
                  <a:pt x="5515" y="4324"/>
                </a:lnTo>
                <a:lnTo>
                  <a:pt x="5518" y="4324"/>
                </a:lnTo>
                <a:lnTo>
                  <a:pt x="7094" y="0"/>
                </a:lnTo>
                <a:lnTo>
                  <a:pt x="7090" y="0"/>
                </a:lnTo>
                <a:close/>
                <a:moveTo>
                  <a:pt x="7141" y="0"/>
                </a:moveTo>
                <a:lnTo>
                  <a:pt x="5566" y="4324"/>
                </a:lnTo>
                <a:lnTo>
                  <a:pt x="5569" y="4324"/>
                </a:lnTo>
                <a:lnTo>
                  <a:pt x="7145" y="0"/>
                </a:lnTo>
                <a:lnTo>
                  <a:pt x="7141" y="0"/>
                </a:lnTo>
                <a:close/>
                <a:moveTo>
                  <a:pt x="7192" y="0"/>
                </a:moveTo>
                <a:lnTo>
                  <a:pt x="5617" y="4324"/>
                </a:lnTo>
                <a:lnTo>
                  <a:pt x="5620" y="4324"/>
                </a:lnTo>
                <a:lnTo>
                  <a:pt x="7196" y="0"/>
                </a:lnTo>
                <a:lnTo>
                  <a:pt x="7192" y="0"/>
                </a:lnTo>
                <a:close/>
                <a:moveTo>
                  <a:pt x="7244" y="0"/>
                </a:moveTo>
                <a:lnTo>
                  <a:pt x="5668" y="4324"/>
                </a:lnTo>
                <a:lnTo>
                  <a:pt x="5671" y="4324"/>
                </a:lnTo>
                <a:lnTo>
                  <a:pt x="7247" y="0"/>
                </a:lnTo>
                <a:lnTo>
                  <a:pt x="7244" y="0"/>
                </a:lnTo>
                <a:close/>
                <a:moveTo>
                  <a:pt x="7295" y="0"/>
                </a:moveTo>
                <a:lnTo>
                  <a:pt x="5719" y="4324"/>
                </a:lnTo>
                <a:lnTo>
                  <a:pt x="5722" y="4324"/>
                </a:lnTo>
                <a:lnTo>
                  <a:pt x="7298" y="0"/>
                </a:lnTo>
                <a:lnTo>
                  <a:pt x="7295" y="0"/>
                </a:lnTo>
                <a:close/>
                <a:moveTo>
                  <a:pt x="7346" y="0"/>
                </a:moveTo>
                <a:lnTo>
                  <a:pt x="5769" y="4324"/>
                </a:lnTo>
                <a:lnTo>
                  <a:pt x="5772" y="4324"/>
                </a:lnTo>
                <a:lnTo>
                  <a:pt x="7349" y="0"/>
                </a:lnTo>
                <a:lnTo>
                  <a:pt x="7346" y="0"/>
                </a:lnTo>
                <a:close/>
                <a:moveTo>
                  <a:pt x="7397" y="0"/>
                </a:moveTo>
                <a:lnTo>
                  <a:pt x="5820" y="4324"/>
                </a:lnTo>
                <a:lnTo>
                  <a:pt x="5823" y="4324"/>
                </a:lnTo>
                <a:lnTo>
                  <a:pt x="7400" y="0"/>
                </a:lnTo>
                <a:lnTo>
                  <a:pt x="7397" y="0"/>
                </a:lnTo>
                <a:close/>
                <a:moveTo>
                  <a:pt x="7448" y="0"/>
                </a:moveTo>
                <a:lnTo>
                  <a:pt x="5871" y="4324"/>
                </a:lnTo>
                <a:lnTo>
                  <a:pt x="5874" y="4324"/>
                </a:lnTo>
                <a:lnTo>
                  <a:pt x="7451" y="0"/>
                </a:lnTo>
                <a:lnTo>
                  <a:pt x="7448" y="0"/>
                </a:lnTo>
                <a:close/>
                <a:moveTo>
                  <a:pt x="7499" y="0"/>
                </a:moveTo>
                <a:lnTo>
                  <a:pt x="5922" y="4324"/>
                </a:lnTo>
                <a:lnTo>
                  <a:pt x="5926" y="4324"/>
                </a:lnTo>
                <a:lnTo>
                  <a:pt x="7502" y="0"/>
                </a:lnTo>
                <a:lnTo>
                  <a:pt x="7499" y="0"/>
                </a:lnTo>
                <a:close/>
                <a:moveTo>
                  <a:pt x="7550" y="0"/>
                </a:moveTo>
                <a:lnTo>
                  <a:pt x="5973" y="4324"/>
                </a:lnTo>
                <a:lnTo>
                  <a:pt x="5977" y="4324"/>
                </a:lnTo>
                <a:lnTo>
                  <a:pt x="7553" y="0"/>
                </a:lnTo>
                <a:lnTo>
                  <a:pt x="7550" y="0"/>
                </a:lnTo>
                <a:close/>
                <a:moveTo>
                  <a:pt x="7601" y="0"/>
                </a:moveTo>
                <a:lnTo>
                  <a:pt x="6024" y="4324"/>
                </a:lnTo>
                <a:lnTo>
                  <a:pt x="6028" y="4324"/>
                </a:lnTo>
                <a:lnTo>
                  <a:pt x="7605" y="0"/>
                </a:lnTo>
                <a:lnTo>
                  <a:pt x="7601" y="0"/>
                </a:lnTo>
                <a:close/>
                <a:moveTo>
                  <a:pt x="7652" y="0"/>
                </a:moveTo>
                <a:lnTo>
                  <a:pt x="6075" y="4324"/>
                </a:lnTo>
                <a:lnTo>
                  <a:pt x="6079" y="4324"/>
                </a:lnTo>
                <a:lnTo>
                  <a:pt x="7656" y="0"/>
                </a:lnTo>
                <a:lnTo>
                  <a:pt x="7652" y="0"/>
                </a:lnTo>
                <a:close/>
                <a:moveTo>
                  <a:pt x="6126" y="4324"/>
                </a:moveTo>
                <a:lnTo>
                  <a:pt x="6130" y="4324"/>
                </a:lnTo>
                <a:lnTo>
                  <a:pt x="7678" y="79"/>
                </a:lnTo>
                <a:lnTo>
                  <a:pt x="7678" y="69"/>
                </a:lnTo>
                <a:lnTo>
                  <a:pt x="6126" y="4324"/>
                </a:lnTo>
                <a:close/>
                <a:moveTo>
                  <a:pt x="6181" y="4324"/>
                </a:moveTo>
                <a:lnTo>
                  <a:pt x="7678" y="219"/>
                </a:lnTo>
                <a:lnTo>
                  <a:pt x="7678" y="209"/>
                </a:lnTo>
                <a:lnTo>
                  <a:pt x="6178" y="4324"/>
                </a:lnTo>
                <a:lnTo>
                  <a:pt x="6181" y="4324"/>
                </a:lnTo>
                <a:close/>
                <a:moveTo>
                  <a:pt x="6232" y="4324"/>
                </a:moveTo>
                <a:lnTo>
                  <a:pt x="7678" y="358"/>
                </a:lnTo>
                <a:lnTo>
                  <a:pt x="7678" y="349"/>
                </a:lnTo>
                <a:lnTo>
                  <a:pt x="6229" y="4324"/>
                </a:lnTo>
                <a:lnTo>
                  <a:pt x="6232" y="4324"/>
                </a:lnTo>
                <a:close/>
                <a:moveTo>
                  <a:pt x="4333" y="0"/>
                </a:moveTo>
                <a:lnTo>
                  <a:pt x="2756" y="4324"/>
                </a:lnTo>
                <a:lnTo>
                  <a:pt x="2760" y="4324"/>
                </a:lnTo>
                <a:lnTo>
                  <a:pt x="4336" y="0"/>
                </a:lnTo>
                <a:lnTo>
                  <a:pt x="4333" y="0"/>
                </a:lnTo>
                <a:close/>
                <a:moveTo>
                  <a:pt x="4282" y="0"/>
                </a:moveTo>
                <a:lnTo>
                  <a:pt x="2705" y="4324"/>
                </a:lnTo>
                <a:lnTo>
                  <a:pt x="2709" y="4324"/>
                </a:lnTo>
                <a:lnTo>
                  <a:pt x="4285" y="0"/>
                </a:lnTo>
                <a:lnTo>
                  <a:pt x="4282" y="0"/>
                </a:lnTo>
                <a:close/>
                <a:moveTo>
                  <a:pt x="4384" y="0"/>
                </a:moveTo>
                <a:lnTo>
                  <a:pt x="2807" y="4324"/>
                </a:lnTo>
                <a:lnTo>
                  <a:pt x="2811" y="4324"/>
                </a:lnTo>
                <a:lnTo>
                  <a:pt x="4388" y="0"/>
                </a:lnTo>
                <a:lnTo>
                  <a:pt x="4384" y="0"/>
                </a:lnTo>
                <a:close/>
                <a:moveTo>
                  <a:pt x="4435" y="0"/>
                </a:moveTo>
                <a:lnTo>
                  <a:pt x="2858" y="4324"/>
                </a:lnTo>
                <a:lnTo>
                  <a:pt x="2862" y="4324"/>
                </a:lnTo>
                <a:lnTo>
                  <a:pt x="4439" y="0"/>
                </a:lnTo>
                <a:lnTo>
                  <a:pt x="4435" y="0"/>
                </a:lnTo>
                <a:close/>
                <a:moveTo>
                  <a:pt x="4486" y="0"/>
                </a:moveTo>
                <a:lnTo>
                  <a:pt x="2909" y="4324"/>
                </a:lnTo>
                <a:lnTo>
                  <a:pt x="2913" y="4324"/>
                </a:lnTo>
                <a:lnTo>
                  <a:pt x="4490" y="0"/>
                </a:lnTo>
                <a:lnTo>
                  <a:pt x="4486" y="0"/>
                </a:lnTo>
                <a:close/>
                <a:moveTo>
                  <a:pt x="4537" y="0"/>
                </a:moveTo>
                <a:lnTo>
                  <a:pt x="2961" y="4324"/>
                </a:lnTo>
                <a:lnTo>
                  <a:pt x="2964" y="4324"/>
                </a:lnTo>
                <a:lnTo>
                  <a:pt x="4541" y="0"/>
                </a:lnTo>
                <a:lnTo>
                  <a:pt x="4537" y="0"/>
                </a:lnTo>
                <a:close/>
                <a:moveTo>
                  <a:pt x="4588" y="0"/>
                </a:moveTo>
                <a:lnTo>
                  <a:pt x="3012" y="4324"/>
                </a:lnTo>
                <a:lnTo>
                  <a:pt x="3015" y="4324"/>
                </a:lnTo>
                <a:lnTo>
                  <a:pt x="4592" y="0"/>
                </a:lnTo>
                <a:lnTo>
                  <a:pt x="4588" y="0"/>
                </a:lnTo>
                <a:close/>
                <a:moveTo>
                  <a:pt x="4640" y="0"/>
                </a:moveTo>
                <a:lnTo>
                  <a:pt x="3063" y="4324"/>
                </a:lnTo>
                <a:lnTo>
                  <a:pt x="3066" y="4324"/>
                </a:lnTo>
                <a:lnTo>
                  <a:pt x="4643" y="0"/>
                </a:lnTo>
                <a:lnTo>
                  <a:pt x="4640" y="0"/>
                </a:lnTo>
                <a:close/>
                <a:moveTo>
                  <a:pt x="4691" y="0"/>
                </a:moveTo>
                <a:lnTo>
                  <a:pt x="3114" y="4324"/>
                </a:lnTo>
                <a:lnTo>
                  <a:pt x="3117" y="4324"/>
                </a:lnTo>
                <a:lnTo>
                  <a:pt x="4694" y="0"/>
                </a:lnTo>
                <a:lnTo>
                  <a:pt x="4691" y="0"/>
                </a:lnTo>
                <a:close/>
                <a:moveTo>
                  <a:pt x="4742" y="0"/>
                </a:moveTo>
                <a:lnTo>
                  <a:pt x="3165" y="4324"/>
                </a:lnTo>
                <a:lnTo>
                  <a:pt x="3168" y="4324"/>
                </a:lnTo>
                <a:lnTo>
                  <a:pt x="4745" y="0"/>
                </a:lnTo>
                <a:lnTo>
                  <a:pt x="4742" y="0"/>
                </a:lnTo>
                <a:close/>
                <a:moveTo>
                  <a:pt x="4793" y="0"/>
                </a:moveTo>
                <a:lnTo>
                  <a:pt x="3216" y="4324"/>
                </a:lnTo>
                <a:lnTo>
                  <a:pt x="3219" y="4324"/>
                </a:lnTo>
                <a:lnTo>
                  <a:pt x="4796" y="0"/>
                </a:lnTo>
                <a:lnTo>
                  <a:pt x="4793" y="0"/>
                </a:lnTo>
                <a:close/>
                <a:moveTo>
                  <a:pt x="4844" y="0"/>
                </a:moveTo>
                <a:lnTo>
                  <a:pt x="3267" y="4324"/>
                </a:lnTo>
                <a:lnTo>
                  <a:pt x="3270" y="4324"/>
                </a:lnTo>
                <a:lnTo>
                  <a:pt x="4847" y="0"/>
                </a:lnTo>
                <a:lnTo>
                  <a:pt x="4844" y="0"/>
                </a:lnTo>
                <a:close/>
                <a:moveTo>
                  <a:pt x="4895" y="0"/>
                </a:moveTo>
                <a:lnTo>
                  <a:pt x="3318" y="4324"/>
                </a:lnTo>
                <a:lnTo>
                  <a:pt x="3322" y="4324"/>
                </a:lnTo>
                <a:lnTo>
                  <a:pt x="4898" y="0"/>
                </a:lnTo>
                <a:lnTo>
                  <a:pt x="4895" y="0"/>
                </a:lnTo>
                <a:close/>
                <a:moveTo>
                  <a:pt x="4946" y="0"/>
                </a:moveTo>
                <a:lnTo>
                  <a:pt x="3369" y="4324"/>
                </a:lnTo>
                <a:lnTo>
                  <a:pt x="3373" y="4324"/>
                </a:lnTo>
                <a:lnTo>
                  <a:pt x="4949" y="0"/>
                </a:lnTo>
                <a:lnTo>
                  <a:pt x="4946" y="0"/>
                </a:lnTo>
                <a:close/>
                <a:moveTo>
                  <a:pt x="4997" y="0"/>
                </a:moveTo>
                <a:lnTo>
                  <a:pt x="3420" y="4324"/>
                </a:lnTo>
                <a:lnTo>
                  <a:pt x="3424" y="4324"/>
                </a:lnTo>
                <a:lnTo>
                  <a:pt x="5000" y="0"/>
                </a:lnTo>
                <a:lnTo>
                  <a:pt x="4997" y="0"/>
                </a:lnTo>
                <a:close/>
                <a:moveTo>
                  <a:pt x="5048" y="0"/>
                </a:moveTo>
                <a:lnTo>
                  <a:pt x="3471" y="4324"/>
                </a:lnTo>
                <a:lnTo>
                  <a:pt x="3475" y="4324"/>
                </a:lnTo>
                <a:lnTo>
                  <a:pt x="5052" y="0"/>
                </a:lnTo>
                <a:lnTo>
                  <a:pt x="5048" y="0"/>
                </a:lnTo>
                <a:close/>
                <a:moveTo>
                  <a:pt x="5099" y="0"/>
                </a:moveTo>
                <a:lnTo>
                  <a:pt x="3522" y="4324"/>
                </a:lnTo>
                <a:lnTo>
                  <a:pt x="3526" y="4324"/>
                </a:lnTo>
                <a:lnTo>
                  <a:pt x="5103" y="0"/>
                </a:lnTo>
                <a:lnTo>
                  <a:pt x="5099" y="0"/>
                </a:lnTo>
                <a:close/>
                <a:moveTo>
                  <a:pt x="5150" y="0"/>
                </a:moveTo>
                <a:lnTo>
                  <a:pt x="3574" y="4324"/>
                </a:lnTo>
                <a:lnTo>
                  <a:pt x="3577" y="4324"/>
                </a:lnTo>
                <a:lnTo>
                  <a:pt x="5154" y="0"/>
                </a:lnTo>
                <a:lnTo>
                  <a:pt x="5150" y="0"/>
                </a:lnTo>
                <a:close/>
                <a:moveTo>
                  <a:pt x="5201" y="0"/>
                </a:moveTo>
                <a:lnTo>
                  <a:pt x="3625" y="4324"/>
                </a:lnTo>
                <a:lnTo>
                  <a:pt x="3628" y="4324"/>
                </a:lnTo>
                <a:lnTo>
                  <a:pt x="5205" y="0"/>
                </a:lnTo>
                <a:lnTo>
                  <a:pt x="5201" y="0"/>
                </a:lnTo>
                <a:close/>
                <a:moveTo>
                  <a:pt x="5252" y="0"/>
                </a:moveTo>
                <a:lnTo>
                  <a:pt x="3676" y="4324"/>
                </a:lnTo>
                <a:lnTo>
                  <a:pt x="3679" y="4324"/>
                </a:lnTo>
                <a:lnTo>
                  <a:pt x="5256" y="0"/>
                </a:lnTo>
                <a:lnTo>
                  <a:pt x="5252" y="0"/>
                </a:lnTo>
                <a:close/>
                <a:moveTo>
                  <a:pt x="5304" y="0"/>
                </a:moveTo>
                <a:lnTo>
                  <a:pt x="3727" y="4324"/>
                </a:lnTo>
                <a:lnTo>
                  <a:pt x="3730" y="4324"/>
                </a:lnTo>
                <a:lnTo>
                  <a:pt x="5307" y="0"/>
                </a:lnTo>
                <a:lnTo>
                  <a:pt x="5304" y="0"/>
                </a:lnTo>
                <a:close/>
                <a:moveTo>
                  <a:pt x="5355" y="0"/>
                </a:moveTo>
                <a:lnTo>
                  <a:pt x="3778" y="4324"/>
                </a:lnTo>
                <a:lnTo>
                  <a:pt x="3781" y="4324"/>
                </a:lnTo>
                <a:lnTo>
                  <a:pt x="5358" y="0"/>
                </a:lnTo>
                <a:lnTo>
                  <a:pt x="5355" y="0"/>
                </a:lnTo>
                <a:close/>
                <a:moveTo>
                  <a:pt x="5406" y="0"/>
                </a:moveTo>
                <a:lnTo>
                  <a:pt x="3829" y="4324"/>
                </a:lnTo>
                <a:lnTo>
                  <a:pt x="3832" y="4324"/>
                </a:lnTo>
                <a:lnTo>
                  <a:pt x="5409" y="0"/>
                </a:lnTo>
                <a:lnTo>
                  <a:pt x="5406" y="0"/>
                </a:lnTo>
                <a:close/>
                <a:moveTo>
                  <a:pt x="5457" y="0"/>
                </a:moveTo>
                <a:lnTo>
                  <a:pt x="3880" y="4324"/>
                </a:lnTo>
                <a:lnTo>
                  <a:pt x="3883" y="4324"/>
                </a:lnTo>
                <a:lnTo>
                  <a:pt x="5460" y="0"/>
                </a:lnTo>
                <a:lnTo>
                  <a:pt x="5457" y="0"/>
                </a:lnTo>
                <a:close/>
                <a:moveTo>
                  <a:pt x="5508" y="0"/>
                </a:moveTo>
                <a:lnTo>
                  <a:pt x="3931" y="4324"/>
                </a:lnTo>
                <a:lnTo>
                  <a:pt x="3934" y="4324"/>
                </a:lnTo>
                <a:lnTo>
                  <a:pt x="5511" y="0"/>
                </a:lnTo>
                <a:lnTo>
                  <a:pt x="5508" y="0"/>
                </a:lnTo>
                <a:close/>
                <a:moveTo>
                  <a:pt x="5559" y="0"/>
                </a:moveTo>
                <a:lnTo>
                  <a:pt x="3982" y="4324"/>
                </a:lnTo>
                <a:lnTo>
                  <a:pt x="3986" y="4324"/>
                </a:lnTo>
                <a:lnTo>
                  <a:pt x="5562" y="0"/>
                </a:lnTo>
                <a:lnTo>
                  <a:pt x="5559" y="0"/>
                </a:lnTo>
                <a:close/>
                <a:moveTo>
                  <a:pt x="5610" y="0"/>
                </a:moveTo>
                <a:lnTo>
                  <a:pt x="4033" y="4324"/>
                </a:lnTo>
                <a:lnTo>
                  <a:pt x="4037" y="4324"/>
                </a:lnTo>
                <a:lnTo>
                  <a:pt x="5613" y="0"/>
                </a:lnTo>
                <a:lnTo>
                  <a:pt x="5610" y="0"/>
                </a:lnTo>
                <a:close/>
                <a:moveTo>
                  <a:pt x="5661" y="0"/>
                </a:moveTo>
                <a:lnTo>
                  <a:pt x="4084" y="4324"/>
                </a:lnTo>
                <a:lnTo>
                  <a:pt x="4088" y="4324"/>
                </a:lnTo>
                <a:lnTo>
                  <a:pt x="5665" y="0"/>
                </a:lnTo>
                <a:lnTo>
                  <a:pt x="5661" y="0"/>
                </a:lnTo>
                <a:close/>
                <a:moveTo>
                  <a:pt x="5712" y="0"/>
                </a:moveTo>
                <a:lnTo>
                  <a:pt x="4135" y="4324"/>
                </a:lnTo>
                <a:lnTo>
                  <a:pt x="4139" y="4324"/>
                </a:lnTo>
                <a:lnTo>
                  <a:pt x="5716" y="0"/>
                </a:lnTo>
                <a:lnTo>
                  <a:pt x="5712" y="0"/>
                </a:lnTo>
                <a:close/>
                <a:moveTo>
                  <a:pt x="5762" y="0"/>
                </a:moveTo>
                <a:lnTo>
                  <a:pt x="4186" y="4324"/>
                </a:lnTo>
                <a:lnTo>
                  <a:pt x="4190" y="4324"/>
                </a:lnTo>
                <a:lnTo>
                  <a:pt x="5766" y="0"/>
                </a:lnTo>
                <a:lnTo>
                  <a:pt x="5762" y="0"/>
                </a:lnTo>
                <a:close/>
                <a:moveTo>
                  <a:pt x="5813" y="0"/>
                </a:moveTo>
                <a:lnTo>
                  <a:pt x="4238" y="4324"/>
                </a:lnTo>
                <a:lnTo>
                  <a:pt x="4241" y="4324"/>
                </a:lnTo>
                <a:lnTo>
                  <a:pt x="5817" y="0"/>
                </a:lnTo>
                <a:lnTo>
                  <a:pt x="5813" y="0"/>
                </a:lnTo>
                <a:close/>
                <a:moveTo>
                  <a:pt x="5864" y="0"/>
                </a:moveTo>
                <a:lnTo>
                  <a:pt x="4289" y="4324"/>
                </a:lnTo>
                <a:lnTo>
                  <a:pt x="4292" y="4324"/>
                </a:lnTo>
                <a:lnTo>
                  <a:pt x="5868" y="0"/>
                </a:lnTo>
                <a:lnTo>
                  <a:pt x="5864" y="0"/>
                </a:lnTo>
                <a:close/>
                <a:moveTo>
                  <a:pt x="5915" y="0"/>
                </a:moveTo>
                <a:lnTo>
                  <a:pt x="4340" y="4324"/>
                </a:lnTo>
                <a:lnTo>
                  <a:pt x="4343" y="4324"/>
                </a:lnTo>
                <a:lnTo>
                  <a:pt x="5919" y="0"/>
                </a:lnTo>
                <a:lnTo>
                  <a:pt x="5915" y="0"/>
                </a:lnTo>
                <a:close/>
                <a:moveTo>
                  <a:pt x="5967" y="0"/>
                </a:moveTo>
                <a:lnTo>
                  <a:pt x="4391" y="4324"/>
                </a:lnTo>
                <a:lnTo>
                  <a:pt x="4394" y="4324"/>
                </a:lnTo>
                <a:lnTo>
                  <a:pt x="5970" y="0"/>
                </a:lnTo>
                <a:lnTo>
                  <a:pt x="5967" y="0"/>
                </a:lnTo>
                <a:close/>
                <a:moveTo>
                  <a:pt x="6018" y="0"/>
                </a:moveTo>
                <a:lnTo>
                  <a:pt x="4442" y="4324"/>
                </a:lnTo>
                <a:lnTo>
                  <a:pt x="4445" y="4324"/>
                </a:lnTo>
                <a:lnTo>
                  <a:pt x="6021" y="0"/>
                </a:lnTo>
                <a:lnTo>
                  <a:pt x="6018" y="0"/>
                </a:lnTo>
                <a:close/>
                <a:moveTo>
                  <a:pt x="6069" y="0"/>
                </a:moveTo>
                <a:lnTo>
                  <a:pt x="4493" y="4324"/>
                </a:lnTo>
                <a:lnTo>
                  <a:pt x="4496" y="4324"/>
                </a:lnTo>
                <a:lnTo>
                  <a:pt x="6072" y="0"/>
                </a:lnTo>
                <a:lnTo>
                  <a:pt x="6069" y="0"/>
                </a:lnTo>
                <a:close/>
                <a:moveTo>
                  <a:pt x="6120" y="0"/>
                </a:moveTo>
                <a:lnTo>
                  <a:pt x="4544" y="4324"/>
                </a:lnTo>
                <a:lnTo>
                  <a:pt x="4547" y="4324"/>
                </a:lnTo>
                <a:lnTo>
                  <a:pt x="6123" y="0"/>
                </a:lnTo>
                <a:lnTo>
                  <a:pt x="6120" y="0"/>
                </a:lnTo>
                <a:close/>
                <a:moveTo>
                  <a:pt x="6171" y="0"/>
                </a:moveTo>
                <a:lnTo>
                  <a:pt x="4595" y="4324"/>
                </a:lnTo>
                <a:lnTo>
                  <a:pt x="4599" y="4324"/>
                </a:lnTo>
                <a:lnTo>
                  <a:pt x="6174" y="0"/>
                </a:lnTo>
                <a:lnTo>
                  <a:pt x="6171" y="0"/>
                </a:lnTo>
                <a:close/>
                <a:moveTo>
                  <a:pt x="6222" y="0"/>
                </a:moveTo>
                <a:lnTo>
                  <a:pt x="4646" y="4324"/>
                </a:lnTo>
                <a:lnTo>
                  <a:pt x="4650" y="4324"/>
                </a:lnTo>
                <a:lnTo>
                  <a:pt x="6225" y="0"/>
                </a:lnTo>
                <a:lnTo>
                  <a:pt x="6222" y="0"/>
                </a:lnTo>
                <a:close/>
                <a:moveTo>
                  <a:pt x="6273" y="0"/>
                </a:moveTo>
                <a:lnTo>
                  <a:pt x="4697" y="4324"/>
                </a:lnTo>
                <a:lnTo>
                  <a:pt x="4701" y="4324"/>
                </a:lnTo>
                <a:lnTo>
                  <a:pt x="6276" y="0"/>
                </a:lnTo>
                <a:lnTo>
                  <a:pt x="6273" y="0"/>
                </a:lnTo>
                <a:close/>
                <a:moveTo>
                  <a:pt x="6324" y="0"/>
                </a:moveTo>
                <a:lnTo>
                  <a:pt x="4748" y="4324"/>
                </a:lnTo>
                <a:lnTo>
                  <a:pt x="4752" y="4324"/>
                </a:lnTo>
                <a:lnTo>
                  <a:pt x="6328" y="0"/>
                </a:lnTo>
                <a:lnTo>
                  <a:pt x="6324" y="0"/>
                </a:lnTo>
                <a:close/>
                <a:moveTo>
                  <a:pt x="6375" y="0"/>
                </a:moveTo>
                <a:lnTo>
                  <a:pt x="4799" y="4324"/>
                </a:lnTo>
                <a:lnTo>
                  <a:pt x="4803" y="4324"/>
                </a:lnTo>
                <a:lnTo>
                  <a:pt x="6379" y="0"/>
                </a:lnTo>
                <a:lnTo>
                  <a:pt x="6375" y="0"/>
                </a:lnTo>
                <a:close/>
                <a:moveTo>
                  <a:pt x="6426" y="0"/>
                </a:moveTo>
                <a:lnTo>
                  <a:pt x="4850" y="4324"/>
                </a:lnTo>
                <a:lnTo>
                  <a:pt x="4854" y="4324"/>
                </a:lnTo>
                <a:lnTo>
                  <a:pt x="6430" y="0"/>
                </a:lnTo>
                <a:lnTo>
                  <a:pt x="6426" y="0"/>
                </a:lnTo>
                <a:close/>
                <a:moveTo>
                  <a:pt x="6477" y="0"/>
                </a:moveTo>
                <a:lnTo>
                  <a:pt x="4902" y="4324"/>
                </a:lnTo>
                <a:lnTo>
                  <a:pt x="4905" y="4324"/>
                </a:lnTo>
                <a:lnTo>
                  <a:pt x="6481" y="0"/>
                </a:lnTo>
                <a:lnTo>
                  <a:pt x="6477" y="0"/>
                </a:lnTo>
                <a:close/>
                <a:moveTo>
                  <a:pt x="6528" y="0"/>
                </a:moveTo>
                <a:lnTo>
                  <a:pt x="4953" y="4324"/>
                </a:lnTo>
                <a:lnTo>
                  <a:pt x="4956" y="4324"/>
                </a:lnTo>
                <a:lnTo>
                  <a:pt x="6532" y="0"/>
                </a:lnTo>
                <a:lnTo>
                  <a:pt x="6528" y="0"/>
                </a:lnTo>
                <a:close/>
                <a:moveTo>
                  <a:pt x="6283" y="4324"/>
                </a:moveTo>
                <a:lnTo>
                  <a:pt x="7678" y="498"/>
                </a:lnTo>
                <a:lnTo>
                  <a:pt x="7678" y="489"/>
                </a:lnTo>
                <a:lnTo>
                  <a:pt x="6280" y="4324"/>
                </a:lnTo>
                <a:lnTo>
                  <a:pt x="6283" y="4324"/>
                </a:lnTo>
                <a:close/>
                <a:moveTo>
                  <a:pt x="6334" y="4324"/>
                </a:moveTo>
                <a:lnTo>
                  <a:pt x="7678" y="639"/>
                </a:lnTo>
                <a:lnTo>
                  <a:pt x="7678" y="630"/>
                </a:lnTo>
                <a:lnTo>
                  <a:pt x="6331" y="4324"/>
                </a:lnTo>
                <a:lnTo>
                  <a:pt x="6334" y="4324"/>
                </a:lnTo>
                <a:close/>
                <a:moveTo>
                  <a:pt x="6385" y="4324"/>
                </a:moveTo>
                <a:lnTo>
                  <a:pt x="7678" y="779"/>
                </a:lnTo>
                <a:lnTo>
                  <a:pt x="7678" y="770"/>
                </a:lnTo>
                <a:lnTo>
                  <a:pt x="6382" y="4324"/>
                </a:lnTo>
                <a:lnTo>
                  <a:pt x="6385" y="4324"/>
                </a:lnTo>
                <a:close/>
                <a:moveTo>
                  <a:pt x="6436" y="4324"/>
                </a:moveTo>
                <a:lnTo>
                  <a:pt x="7678" y="919"/>
                </a:lnTo>
                <a:lnTo>
                  <a:pt x="7678" y="910"/>
                </a:lnTo>
                <a:lnTo>
                  <a:pt x="6433" y="4324"/>
                </a:lnTo>
                <a:lnTo>
                  <a:pt x="6436" y="4324"/>
                </a:lnTo>
                <a:close/>
                <a:moveTo>
                  <a:pt x="6487" y="4324"/>
                </a:moveTo>
                <a:lnTo>
                  <a:pt x="7678" y="1059"/>
                </a:lnTo>
                <a:lnTo>
                  <a:pt x="7678" y="1050"/>
                </a:lnTo>
                <a:lnTo>
                  <a:pt x="6484" y="4324"/>
                </a:lnTo>
                <a:lnTo>
                  <a:pt x="6487" y="4324"/>
                </a:lnTo>
                <a:close/>
                <a:moveTo>
                  <a:pt x="6539" y="4324"/>
                </a:moveTo>
                <a:lnTo>
                  <a:pt x="7678" y="1199"/>
                </a:lnTo>
                <a:lnTo>
                  <a:pt x="7678" y="1190"/>
                </a:lnTo>
                <a:lnTo>
                  <a:pt x="6535" y="4324"/>
                </a:lnTo>
                <a:lnTo>
                  <a:pt x="6539" y="4324"/>
                </a:lnTo>
                <a:close/>
                <a:moveTo>
                  <a:pt x="6590" y="4324"/>
                </a:moveTo>
                <a:lnTo>
                  <a:pt x="7678" y="1339"/>
                </a:lnTo>
                <a:lnTo>
                  <a:pt x="7678" y="1330"/>
                </a:lnTo>
                <a:lnTo>
                  <a:pt x="6586" y="4324"/>
                </a:lnTo>
                <a:lnTo>
                  <a:pt x="6590" y="4324"/>
                </a:lnTo>
                <a:close/>
                <a:moveTo>
                  <a:pt x="6641" y="4324"/>
                </a:moveTo>
                <a:lnTo>
                  <a:pt x="7678" y="1479"/>
                </a:lnTo>
                <a:lnTo>
                  <a:pt x="7678" y="1470"/>
                </a:lnTo>
                <a:lnTo>
                  <a:pt x="6637" y="4324"/>
                </a:lnTo>
                <a:lnTo>
                  <a:pt x="6641" y="4324"/>
                </a:lnTo>
                <a:close/>
                <a:moveTo>
                  <a:pt x="6692" y="4324"/>
                </a:moveTo>
                <a:lnTo>
                  <a:pt x="7678" y="1619"/>
                </a:lnTo>
                <a:lnTo>
                  <a:pt x="7678" y="1610"/>
                </a:lnTo>
                <a:lnTo>
                  <a:pt x="6688" y="4324"/>
                </a:lnTo>
                <a:lnTo>
                  <a:pt x="6692" y="4324"/>
                </a:lnTo>
                <a:close/>
                <a:moveTo>
                  <a:pt x="6743" y="4324"/>
                </a:moveTo>
                <a:lnTo>
                  <a:pt x="7678" y="1760"/>
                </a:lnTo>
                <a:lnTo>
                  <a:pt x="7678" y="1751"/>
                </a:lnTo>
                <a:lnTo>
                  <a:pt x="6739" y="4324"/>
                </a:lnTo>
                <a:lnTo>
                  <a:pt x="6743" y="4324"/>
                </a:lnTo>
                <a:close/>
                <a:moveTo>
                  <a:pt x="6794" y="4324"/>
                </a:moveTo>
                <a:lnTo>
                  <a:pt x="7678" y="1900"/>
                </a:lnTo>
                <a:lnTo>
                  <a:pt x="7678" y="1890"/>
                </a:lnTo>
                <a:lnTo>
                  <a:pt x="6791" y="4324"/>
                </a:lnTo>
                <a:lnTo>
                  <a:pt x="6794" y="4324"/>
                </a:lnTo>
                <a:close/>
                <a:moveTo>
                  <a:pt x="6845" y="4324"/>
                </a:moveTo>
                <a:lnTo>
                  <a:pt x="7678" y="2040"/>
                </a:lnTo>
                <a:lnTo>
                  <a:pt x="7678" y="2030"/>
                </a:lnTo>
                <a:lnTo>
                  <a:pt x="6842" y="4324"/>
                </a:lnTo>
                <a:lnTo>
                  <a:pt x="6845" y="4324"/>
                </a:lnTo>
                <a:close/>
                <a:moveTo>
                  <a:pt x="6896" y="4324"/>
                </a:moveTo>
                <a:lnTo>
                  <a:pt x="7678" y="2180"/>
                </a:lnTo>
                <a:lnTo>
                  <a:pt x="7678" y="2170"/>
                </a:lnTo>
                <a:lnTo>
                  <a:pt x="6893" y="4324"/>
                </a:lnTo>
                <a:lnTo>
                  <a:pt x="6896" y="4324"/>
                </a:lnTo>
                <a:close/>
                <a:moveTo>
                  <a:pt x="6947" y="4324"/>
                </a:moveTo>
                <a:lnTo>
                  <a:pt x="7678" y="2320"/>
                </a:lnTo>
                <a:lnTo>
                  <a:pt x="7678" y="2310"/>
                </a:lnTo>
                <a:lnTo>
                  <a:pt x="6944" y="4324"/>
                </a:lnTo>
                <a:lnTo>
                  <a:pt x="6947" y="4324"/>
                </a:lnTo>
                <a:close/>
                <a:moveTo>
                  <a:pt x="6998" y="4324"/>
                </a:moveTo>
                <a:lnTo>
                  <a:pt x="7678" y="2460"/>
                </a:lnTo>
                <a:lnTo>
                  <a:pt x="7678" y="2450"/>
                </a:lnTo>
                <a:lnTo>
                  <a:pt x="6995" y="4324"/>
                </a:lnTo>
                <a:lnTo>
                  <a:pt x="6998" y="4324"/>
                </a:lnTo>
                <a:close/>
                <a:moveTo>
                  <a:pt x="7049" y="4324"/>
                </a:moveTo>
                <a:lnTo>
                  <a:pt x="7678" y="2600"/>
                </a:lnTo>
                <a:lnTo>
                  <a:pt x="7678" y="2590"/>
                </a:lnTo>
                <a:lnTo>
                  <a:pt x="7046" y="4324"/>
                </a:lnTo>
                <a:lnTo>
                  <a:pt x="7049" y="4324"/>
                </a:lnTo>
                <a:close/>
                <a:moveTo>
                  <a:pt x="7100" y="4324"/>
                </a:moveTo>
                <a:lnTo>
                  <a:pt x="7678" y="2741"/>
                </a:lnTo>
                <a:lnTo>
                  <a:pt x="7678" y="2731"/>
                </a:lnTo>
                <a:lnTo>
                  <a:pt x="7097" y="4324"/>
                </a:lnTo>
                <a:lnTo>
                  <a:pt x="7100" y="4324"/>
                </a:lnTo>
                <a:close/>
                <a:moveTo>
                  <a:pt x="7151" y="4324"/>
                </a:moveTo>
                <a:lnTo>
                  <a:pt x="7678" y="2880"/>
                </a:lnTo>
                <a:lnTo>
                  <a:pt x="7678" y="2871"/>
                </a:lnTo>
                <a:lnTo>
                  <a:pt x="7148" y="4324"/>
                </a:lnTo>
                <a:lnTo>
                  <a:pt x="7151" y="4324"/>
                </a:lnTo>
                <a:close/>
                <a:moveTo>
                  <a:pt x="7203" y="4324"/>
                </a:moveTo>
                <a:lnTo>
                  <a:pt x="7678" y="3020"/>
                </a:lnTo>
                <a:lnTo>
                  <a:pt x="7678" y="3011"/>
                </a:lnTo>
                <a:lnTo>
                  <a:pt x="7199" y="4324"/>
                </a:lnTo>
                <a:lnTo>
                  <a:pt x="7203" y="4324"/>
                </a:lnTo>
                <a:close/>
                <a:moveTo>
                  <a:pt x="7254" y="4324"/>
                </a:moveTo>
                <a:lnTo>
                  <a:pt x="7678" y="3160"/>
                </a:lnTo>
                <a:lnTo>
                  <a:pt x="7678" y="3151"/>
                </a:lnTo>
                <a:lnTo>
                  <a:pt x="7250" y="4324"/>
                </a:lnTo>
                <a:lnTo>
                  <a:pt x="7254" y="4324"/>
                </a:lnTo>
                <a:close/>
                <a:moveTo>
                  <a:pt x="7305" y="4324"/>
                </a:moveTo>
                <a:lnTo>
                  <a:pt x="7678" y="3300"/>
                </a:lnTo>
                <a:lnTo>
                  <a:pt x="7678" y="3291"/>
                </a:lnTo>
                <a:lnTo>
                  <a:pt x="7301" y="4324"/>
                </a:lnTo>
                <a:lnTo>
                  <a:pt x="7305" y="4324"/>
                </a:lnTo>
                <a:close/>
                <a:moveTo>
                  <a:pt x="7356" y="4324"/>
                </a:moveTo>
                <a:lnTo>
                  <a:pt x="7678" y="3440"/>
                </a:lnTo>
                <a:lnTo>
                  <a:pt x="7678" y="3431"/>
                </a:lnTo>
                <a:lnTo>
                  <a:pt x="7352" y="4324"/>
                </a:lnTo>
                <a:lnTo>
                  <a:pt x="7356" y="4324"/>
                </a:lnTo>
                <a:close/>
                <a:moveTo>
                  <a:pt x="7407" y="4324"/>
                </a:moveTo>
                <a:lnTo>
                  <a:pt x="7678" y="3580"/>
                </a:lnTo>
                <a:lnTo>
                  <a:pt x="7678" y="3571"/>
                </a:lnTo>
                <a:lnTo>
                  <a:pt x="7403" y="4324"/>
                </a:lnTo>
                <a:lnTo>
                  <a:pt x="7407" y="4324"/>
                </a:lnTo>
                <a:close/>
                <a:moveTo>
                  <a:pt x="7458" y="4324"/>
                </a:moveTo>
                <a:lnTo>
                  <a:pt x="7678" y="3720"/>
                </a:lnTo>
                <a:lnTo>
                  <a:pt x="7678" y="3711"/>
                </a:lnTo>
                <a:lnTo>
                  <a:pt x="7455" y="4324"/>
                </a:lnTo>
                <a:lnTo>
                  <a:pt x="7458" y="4324"/>
                </a:lnTo>
                <a:close/>
                <a:moveTo>
                  <a:pt x="7509" y="4324"/>
                </a:moveTo>
                <a:lnTo>
                  <a:pt x="7678" y="3861"/>
                </a:lnTo>
                <a:lnTo>
                  <a:pt x="7678" y="3852"/>
                </a:lnTo>
                <a:lnTo>
                  <a:pt x="7506" y="4324"/>
                </a:lnTo>
                <a:lnTo>
                  <a:pt x="7509" y="4324"/>
                </a:lnTo>
                <a:close/>
                <a:moveTo>
                  <a:pt x="7560" y="4324"/>
                </a:moveTo>
                <a:lnTo>
                  <a:pt x="7678" y="4001"/>
                </a:lnTo>
                <a:lnTo>
                  <a:pt x="7678" y="3992"/>
                </a:lnTo>
                <a:lnTo>
                  <a:pt x="7557" y="4324"/>
                </a:lnTo>
                <a:lnTo>
                  <a:pt x="7560" y="4324"/>
                </a:lnTo>
                <a:close/>
                <a:moveTo>
                  <a:pt x="7611" y="4324"/>
                </a:moveTo>
                <a:lnTo>
                  <a:pt x="7678" y="4141"/>
                </a:lnTo>
                <a:lnTo>
                  <a:pt x="7678" y="4132"/>
                </a:lnTo>
                <a:lnTo>
                  <a:pt x="7608" y="4324"/>
                </a:lnTo>
                <a:lnTo>
                  <a:pt x="7611" y="4324"/>
                </a:lnTo>
                <a:close/>
                <a:moveTo>
                  <a:pt x="7662" y="4324"/>
                </a:moveTo>
                <a:lnTo>
                  <a:pt x="7678" y="4281"/>
                </a:lnTo>
                <a:lnTo>
                  <a:pt x="7678" y="4272"/>
                </a:lnTo>
                <a:lnTo>
                  <a:pt x="7659" y="4324"/>
                </a:lnTo>
                <a:lnTo>
                  <a:pt x="7662" y="4324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3FCBB03-4949-2C46-A84A-83F9A2BB5BA1}"/>
              </a:ext>
            </a:extLst>
          </p:cNvPr>
          <p:cNvCxnSpPr>
            <a:cxnSpLocks/>
          </p:cNvCxnSpPr>
          <p:nvPr/>
        </p:nvCxnSpPr>
        <p:spPr>
          <a:xfrm flipH="1">
            <a:off x="11292043" y="6457730"/>
            <a:ext cx="51773" cy="15464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0EB8D34-3909-B447-8C83-8FBF30B02D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3405" y="1981199"/>
            <a:ext cx="10716095" cy="3154680"/>
          </a:xfrm>
          <a:prstGeom prst="rect">
            <a:avLst/>
          </a:prstGeom>
        </p:spPr>
        <p:txBody>
          <a:bodyPr lIns="0" rIns="0" anchor="ctr" anchorCtr="0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7200" b="1" i="0" kern="1200" spc="-150" dirty="0">
                <a:solidFill>
                  <a:schemeClr val="accent1"/>
                </a:solidFill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Master transition slide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D99463-836C-4C4D-9DC8-066C3843B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27" y="6308513"/>
            <a:ext cx="2889504" cy="40633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1F139A-C6F5-4C73-B1CD-93C4586C3F4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2043" y="6457730"/>
            <a:ext cx="51773" cy="15464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22230AA-6934-48A5-A493-7F22BD65B5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0227" y="6308513"/>
            <a:ext cx="2889504" cy="40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35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2DDFDE7-375F-314B-9A1C-60025A97E4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484188"/>
            <a:ext cx="5676900" cy="4968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3F04A294-7852-49F2-A43C-D279EEB49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6750" y="6418670"/>
            <a:ext cx="486149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400" b="1" i="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fld id="{2DA5447E-0822-1949-A150-34FFF811F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62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Bulle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0F1F-8420-7245-B2FF-0C37EE8D05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0976" y="2599000"/>
            <a:ext cx="10287000" cy="31541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>
                <a:latin typeface="Book Antiqua" panose="02040602050305030304" pitchFamily="18" charset="0"/>
              </a:defRPr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>
                <a:latin typeface="Book Antiqua" panose="02040602050305030304" pitchFamily="18" charset="0"/>
              </a:defRPr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>
                <a:latin typeface="Book Antiqua" panose="02040602050305030304" pitchFamily="18" charset="0"/>
              </a:defRPr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>
                <a:latin typeface="Book Antiqua" panose="02040602050305030304" pitchFamily="18" charset="0"/>
              </a:defRPr>
            </a:lvl4pPr>
            <a:lvl5pPr>
              <a:buClr>
                <a:schemeClr val="accent1"/>
              </a:buClr>
              <a:defRPr sz="1600"/>
            </a:lvl5pPr>
          </a:lstStyle>
          <a:p>
            <a:r>
              <a:rPr lang="en-US" altLang="en-US" dirty="0"/>
              <a:t>First level of information</a:t>
            </a:r>
          </a:p>
          <a:p>
            <a:pPr lvl="1"/>
            <a:r>
              <a:rPr lang="en-US" altLang="en-US" dirty="0"/>
              <a:t>Second level of information</a:t>
            </a:r>
          </a:p>
          <a:p>
            <a:pPr lvl="2"/>
            <a:r>
              <a:rPr lang="en-US" dirty="0"/>
              <a:t>Third level of information</a:t>
            </a:r>
          </a:p>
          <a:p>
            <a:pPr lvl="3"/>
            <a:r>
              <a:rPr lang="en-US" dirty="0"/>
              <a:t>Fourth level of information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81A84B0-A5FA-E24E-8EA6-2E5D97319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0976" y="1417320"/>
            <a:ext cx="10287000" cy="566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-150" dirty="0">
                <a:solidFill>
                  <a:schemeClr val="accent1"/>
                </a:solidFill>
                <a:latin typeface="Book Antiqua" panose="02040602050305030304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0F6EC1-3445-BE46-BE39-80B2EDCC0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6" y="2019102"/>
            <a:ext cx="10287000" cy="568323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A318342-83FF-614F-9507-07719F018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484188"/>
            <a:ext cx="5676900" cy="4968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5CD43C6D-4EDF-469A-9752-F60A037F1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6750" y="6418670"/>
            <a:ext cx="486149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400" b="1" i="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fld id="{2DA5447E-0822-1949-A150-34FFF811F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430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0F1F-8420-7245-B2FF-0C37EE8D05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0976" y="2599000"/>
            <a:ext cx="6058445" cy="319991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>
                <a:latin typeface="Book Antiqua" panose="02040602050305030304" pitchFamily="18" charset="0"/>
              </a:defRPr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>
                <a:latin typeface="Book Antiqua" panose="02040602050305030304" pitchFamily="18" charset="0"/>
              </a:defRPr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>
                <a:latin typeface="Book Antiqua" panose="02040602050305030304" pitchFamily="18" charset="0"/>
              </a:defRPr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>
                <a:latin typeface="Book Antiqua" panose="02040602050305030304" pitchFamily="18" charset="0"/>
              </a:defRPr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 dirty="0"/>
              <a:t>First level of information</a:t>
            </a:r>
          </a:p>
          <a:p>
            <a:pPr lvl="1"/>
            <a:r>
              <a:rPr lang="en-US" dirty="0"/>
              <a:t>Second level of information</a:t>
            </a:r>
          </a:p>
          <a:p>
            <a:pPr lvl="2"/>
            <a:r>
              <a:rPr lang="en-US" dirty="0"/>
              <a:t>Third level of information</a:t>
            </a:r>
          </a:p>
          <a:p>
            <a:pPr lvl="3"/>
            <a:r>
              <a:rPr lang="en-US" dirty="0"/>
              <a:t>Fourth level of information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81A84B0-A5FA-E24E-8EA6-2E5D97319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0976" y="1417320"/>
            <a:ext cx="10287000" cy="566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-150" dirty="0">
                <a:solidFill>
                  <a:schemeClr val="accent1"/>
                </a:solidFill>
                <a:latin typeface="Book Antiqua" panose="02040602050305030304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0F6EC1-3445-BE46-BE39-80B2EDCC0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6" y="2019102"/>
            <a:ext cx="10287000" cy="568323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C79799D-58D1-4E48-9F48-17EB18722F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67600" y="2599000"/>
            <a:ext cx="3771900" cy="3200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Book Antiqua" panose="02040602050305030304" pitchFamily="18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E825A58-495F-1541-9B26-87B979A1FA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484188"/>
            <a:ext cx="5676900" cy="4968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7E8732A6-478E-4BC4-A42E-9654B1338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6750" y="6418670"/>
            <a:ext cx="486149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400" b="1" i="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fld id="{2DA5447E-0822-1949-A150-34FFF811F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955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0F1F-8420-7245-B2FF-0C37EE8D05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0976" y="2599000"/>
            <a:ext cx="6058445" cy="319991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>
                <a:latin typeface="Book Antiqua" panose="02040602050305030304" pitchFamily="18" charset="0"/>
              </a:defRPr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>
                <a:latin typeface="Book Antiqua" panose="02040602050305030304" pitchFamily="18" charset="0"/>
              </a:defRPr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>
                <a:latin typeface="Book Antiqua" panose="02040602050305030304" pitchFamily="18" charset="0"/>
              </a:defRPr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>
                <a:latin typeface="Book Antiqua" panose="02040602050305030304" pitchFamily="18" charset="0"/>
              </a:defRPr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 dirty="0"/>
              <a:t>First level of information</a:t>
            </a:r>
          </a:p>
          <a:p>
            <a:pPr lvl="1"/>
            <a:r>
              <a:rPr lang="en-US" dirty="0"/>
              <a:t>Second level of information</a:t>
            </a:r>
          </a:p>
          <a:p>
            <a:pPr lvl="2"/>
            <a:r>
              <a:rPr lang="en-US" dirty="0"/>
              <a:t>Third level of information</a:t>
            </a:r>
          </a:p>
          <a:p>
            <a:pPr lvl="3"/>
            <a:r>
              <a:rPr lang="en-US" dirty="0"/>
              <a:t>Fourth level of information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81A84B0-A5FA-E24E-8EA6-2E5D97319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0976" y="1417320"/>
            <a:ext cx="10287000" cy="566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-150" dirty="0">
                <a:solidFill>
                  <a:schemeClr val="accent1"/>
                </a:solidFill>
                <a:latin typeface="Book Antiqua" panose="02040602050305030304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0F6EC1-3445-BE46-BE39-80B2EDCC0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6" y="2019102"/>
            <a:ext cx="10287000" cy="568323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D9B7376-5B45-8545-A711-F1B84186DE7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7467600" y="2599000"/>
            <a:ext cx="3771900" cy="3200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Book Antiqua" panose="02040602050305030304" pitchFamily="18" charset="0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8E79E1B-D091-DE4C-85F3-EED50810B8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484188"/>
            <a:ext cx="5676900" cy="4968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40947B31-9446-4D7D-BD69-4D8DBB01E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6750" y="6418670"/>
            <a:ext cx="486149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400" b="1" i="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fld id="{2DA5447E-0822-1949-A150-34FFF811F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601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722F4D4F-8837-6E4B-9002-C2A5B2A2A195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7467600" y="2587625"/>
            <a:ext cx="3770313" cy="3211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0F1F-8420-7245-B2FF-0C37EE8D05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0976" y="2599000"/>
            <a:ext cx="6058445" cy="319991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>
                <a:latin typeface="Book Antiqua" panose="02040602050305030304" pitchFamily="18" charset="0"/>
              </a:defRPr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>
                <a:latin typeface="Book Antiqua" panose="02040602050305030304" pitchFamily="18" charset="0"/>
              </a:defRPr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>
                <a:latin typeface="Book Antiqua" panose="02040602050305030304" pitchFamily="18" charset="0"/>
              </a:defRPr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>
                <a:latin typeface="Book Antiqua" panose="02040602050305030304" pitchFamily="18" charset="0"/>
              </a:defRPr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 dirty="0"/>
              <a:t>First level of information</a:t>
            </a:r>
          </a:p>
          <a:p>
            <a:pPr lvl="1"/>
            <a:r>
              <a:rPr lang="en-US" dirty="0"/>
              <a:t>Second level of information</a:t>
            </a:r>
          </a:p>
          <a:p>
            <a:pPr lvl="2"/>
            <a:r>
              <a:rPr lang="en-US" dirty="0"/>
              <a:t>Third level of information</a:t>
            </a:r>
          </a:p>
          <a:p>
            <a:pPr lvl="3"/>
            <a:r>
              <a:rPr lang="en-US" dirty="0"/>
              <a:t>Fourth level of information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81A84B0-A5FA-E24E-8EA6-2E5D97319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0976" y="1417320"/>
            <a:ext cx="10287000" cy="566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-150" dirty="0">
                <a:solidFill>
                  <a:schemeClr val="accent1"/>
                </a:solidFill>
                <a:latin typeface="Book Antiqua" panose="02040602050305030304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0F6EC1-3445-BE46-BE39-80B2EDCC0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6" y="2019102"/>
            <a:ext cx="10287000" cy="568323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8E79E1B-D091-DE4C-85F3-EED50810B8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484188"/>
            <a:ext cx="5676900" cy="4968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40947B31-9446-4D7D-BD69-4D8DBB01E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6750" y="6418670"/>
            <a:ext cx="486149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400" b="1" i="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fld id="{2DA5447E-0822-1949-A150-34FFF811F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570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43B8-45B4-FA4D-A086-439A61E76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0976" y="1417320"/>
            <a:ext cx="10287000" cy="566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-150" dirty="0">
                <a:solidFill>
                  <a:schemeClr val="accent1"/>
                </a:solidFill>
                <a:latin typeface="Book Antiqua" panose="02040602050305030304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83ABE-C060-664E-8980-3D13A46D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484188"/>
            <a:ext cx="5676900" cy="4968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4FA213-F778-4BB4-B910-56F96A38962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0976" y="2599000"/>
            <a:ext cx="5029200" cy="319991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>
                <a:latin typeface="Book Antiqua" panose="02040602050305030304" pitchFamily="18" charset="0"/>
              </a:defRPr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>
                <a:latin typeface="Book Antiqua" panose="02040602050305030304" pitchFamily="18" charset="0"/>
              </a:defRPr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>
                <a:latin typeface="Book Antiqua" panose="02040602050305030304" pitchFamily="18" charset="0"/>
              </a:defRPr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>
                <a:latin typeface="Book Antiqua" panose="02040602050305030304" pitchFamily="18" charset="0"/>
              </a:defRPr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 dirty="0"/>
              <a:t>First level of information</a:t>
            </a:r>
          </a:p>
          <a:p>
            <a:pPr lvl="1"/>
            <a:r>
              <a:rPr lang="en-US" dirty="0"/>
              <a:t>Second level of information</a:t>
            </a:r>
          </a:p>
          <a:p>
            <a:pPr lvl="2"/>
            <a:r>
              <a:rPr lang="en-US" dirty="0"/>
              <a:t>Third level of information</a:t>
            </a:r>
          </a:p>
          <a:p>
            <a:pPr lvl="3"/>
            <a:r>
              <a:rPr lang="en-US" dirty="0"/>
              <a:t>Fourth level of information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8B0F558-0D32-4E8E-A228-AABD4F16D9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6" y="2019102"/>
            <a:ext cx="5029200" cy="568323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BABA5D4-38B1-411D-BDB3-6F775DB7101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8776" y="2599000"/>
            <a:ext cx="5029200" cy="319991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>
                <a:latin typeface="Book Antiqua" panose="02040602050305030304" pitchFamily="18" charset="0"/>
              </a:defRPr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>
                <a:latin typeface="Book Antiqua" panose="02040602050305030304" pitchFamily="18" charset="0"/>
              </a:defRPr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>
                <a:latin typeface="Book Antiqua" panose="02040602050305030304" pitchFamily="18" charset="0"/>
              </a:defRPr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>
                <a:latin typeface="Book Antiqua" panose="02040602050305030304" pitchFamily="18" charset="0"/>
              </a:defRPr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 dirty="0"/>
              <a:t>First level of information</a:t>
            </a:r>
          </a:p>
          <a:p>
            <a:pPr lvl="1"/>
            <a:r>
              <a:rPr lang="en-US" dirty="0"/>
              <a:t>Second level of information</a:t>
            </a:r>
          </a:p>
          <a:p>
            <a:pPr lvl="2"/>
            <a:r>
              <a:rPr lang="en-US" dirty="0"/>
              <a:t>Third level of information</a:t>
            </a:r>
          </a:p>
          <a:p>
            <a:pPr lvl="3"/>
            <a:r>
              <a:rPr lang="en-US" dirty="0"/>
              <a:t>Fourth level of information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324AEC5-842A-402E-ACDF-5482807D44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8776" y="2019102"/>
            <a:ext cx="5029200" cy="568323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80EF52E8-C327-4A1D-81C7-7F32E0873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6750" y="6418670"/>
            <a:ext cx="486149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400" b="1" i="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fld id="{2DA5447E-0822-1949-A150-34FFF811F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99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859">
            <a:extLst>
              <a:ext uri="{FF2B5EF4-FFF2-40B4-BE49-F238E27FC236}">
                <a16:creationId xmlns:a16="http://schemas.microsoft.com/office/drawing/2014/main" id="{048A6AF4-DC91-451B-B8D6-88EA6555080B}"/>
              </a:ext>
            </a:extLst>
          </p:cNvPr>
          <p:cNvSpPr>
            <a:spLocks noEditPoints="1"/>
          </p:cNvSpPr>
          <p:nvPr/>
        </p:nvSpPr>
        <p:spPr bwMode="auto">
          <a:xfrm>
            <a:off x="1588" y="-3175"/>
            <a:ext cx="12188825" cy="6864350"/>
          </a:xfrm>
          <a:custGeom>
            <a:avLst/>
            <a:gdLst>
              <a:gd name="T0" fmla="*/ 146 w 7678"/>
              <a:gd name="T1" fmla="*/ 0 h 4324"/>
              <a:gd name="T2" fmla="*/ 299 w 7678"/>
              <a:gd name="T3" fmla="*/ 0 h 4324"/>
              <a:gd name="T4" fmla="*/ 452 w 7678"/>
              <a:gd name="T5" fmla="*/ 0 h 4324"/>
              <a:gd name="T6" fmla="*/ 1983 w 7678"/>
              <a:gd name="T7" fmla="*/ 0 h 4324"/>
              <a:gd name="T8" fmla="*/ 2188 w 7678"/>
              <a:gd name="T9" fmla="*/ 0 h 4324"/>
              <a:gd name="T10" fmla="*/ 2341 w 7678"/>
              <a:gd name="T11" fmla="*/ 0 h 4324"/>
              <a:gd name="T12" fmla="*/ 2494 w 7678"/>
              <a:gd name="T13" fmla="*/ 0 h 4324"/>
              <a:gd name="T14" fmla="*/ 2647 w 7678"/>
              <a:gd name="T15" fmla="*/ 0 h 4324"/>
              <a:gd name="T16" fmla="*/ 2801 w 7678"/>
              <a:gd name="T17" fmla="*/ 0 h 4324"/>
              <a:gd name="T18" fmla="*/ 2954 w 7678"/>
              <a:gd name="T19" fmla="*/ 0 h 4324"/>
              <a:gd name="T20" fmla="*/ 3107 w 7678"/>
              <a:gd name="T21" fmla="*/ 0 h 4324"/>
              <a:gd name="T22" fmla="*/ 3260 w 7678"/>
              <a:gd name="T23" fmla="*/ 0 h 4324"/>
              <a:gd name="T24" fmla="*/ 3414 w 7678"/>
              <a:gd name="T25" fmla="*/ 0 h 4324"/>
              <a:gd name="T26" fmla="*/ 3567 w 7678"/>
              <a:gd name="T27" fmla="*/ 0 h 4324"/>
              <a:gd name="T28" fmla="*/ 3720 w 7678"/>
              <a:gd name="T29" fmla="*/ 0 h 4324"/>
              <a:gd name="T30" fmla="*/ 3873 w 7678"/>
              <a:gd name="T31" fmla="*/ 0 h 4324"/>
              <a:gd name="T32" fmla="*/ 4027 w 7678"/>
              <a:gd name="T33" fmla="*/ 0 h 4324"/>
              <a:gd name="T34" fmla="*/ 4180 w 7678"/>
              <a:gd name="T35" fmla="*/ 0 h 4324"/>
              <a:gd name="T36" fmla="*/ 605 w 7678"/>
              <a:gd name="T37" fmla="*/ 0 h 4324"/>
              <a:gd name="T38" fmla="*/ 758 w 7678"/>
              <a:gd name="T39" fmla="*/ 0 h 4324"/>
              <a:gd name="T40" fmla="*/ 912 w 7678"/>
              <a:gd name="T41" fmla="*/ 0 h 4324"/>
              <a:gd name="T42" fmla="*/ 1065 w 7678"/>
              <a:gd name="T43" fmla="*/ 0 h 4324"/>
              <a:gd name="T44" fmla="*/ 1218 w 7678"/>
              <a:gd name="T45" fmla="*/ 0 h 4324"/>
              <a:gd name="T46" fmla="*/ 1371 w 7678"/>
              <a:gd name="T47" fmla="*/ 0 h 4324"/>
              <a:gd name="T48" fmla="*/ 1525 w 7678"/>
              <a:gd name="T49" fmla="*/ 0 h 4324"/>
              <a:gd name="T50" fmla="*/ 1681 w 7678"/>
              <a:gd name="T51" fmla="*/ 0 h 4324"/>
              <a:gd name="T52" fmla="*/ 1835 w 7678"/>
              <a:gd name="T53" fmla="*/ 0 h 4324"/>
              <a:gd name="T54" fmla="*/ 6634 w 7678"/>
              <a:gd name="T55" fmla="*/ 0 h 4324"/>
              <a:gd name="T56" fmla="*/ 6736 w 7678"/>
              <a:gd name="T57" fmla="*/ 0 h 4324"/>
              <a:gd name="T58" fmla="*/ 6889 w 7678"/>
              <a:gd name="T59" fmla="*/ 0 h 4324"/>
              <a:gd name="T60" fmla="*/ 7043 w 7678"/>
              <a:gd name="T61" fmla="*/ 0 h 4324"/>
              <a:gd name="T62" fmla="*/ 7196 w 7678"/>
              <a:gd name="T63" fmla="*/ 0 h 4324"/>
              <a:gd name="T64" fmla="*/ 7349 w 7678"/>
              <a:gd name="T65" fmla="*/ 0 h 4324"/>
              <a:gd name="T66" fmla="*/ 7502 w 7678"/>
              <a:gd name="T67" fmla="*/ 0 h 4324"/>
              <a:gd name="T68" fmla="*/ 7656 w 7678"/>
              <a:gd name="T69" fmla="*/ 0 h 4324"/>
              <a:gd name="T70" fmla="*/ 6229 w 7678"/>
              <a:gd name="T71" fmla="*/ 4324 h 4324"/>
              <a:gd name="T72" fmla="*/ 4388 w 7678"/>
              <a:gd name="T73" fmla="*/ 0 h 4324"/>
              <a:gd name="T74" fmla="*/ 4541 w 7678"/>
              <a:gd name="T75" fmla="*/ 0 h 4324"/>
              <a:gd name="T76" fmla="*/ 4694 w 7678"/>
              <a:gd name="T77" fmla="*/ 0 h 4324"/>
              <a:gd name="T78" fmla="*/ 4847 w 7678"/>
              <a:gd name="T79" fmla="*/ 0 h 4324"/>
              <a:gd name="T80" fmla="*/ 5000 w 7678"/>
              <a:gd name="T81" fmla="*/ 0 h 4324"/>
              <a:gd name="T82" fmla="*/ 5154 w 7678"/>
              <a:gd name="T83" fmla="*/ 0 h 4324"/>
              <a:gd name="T84" fmla="*/ 5307 w 7678"/>
              <a:gd name="T85" fmla="*/ 0 h 4324"/>
              <a:gd name="T86" fmla="*/ 5460 w 7678"/>
              <a:gd name="T87" fmla="*/ 0 h 4324"/>
              <a:gd name="T88" fmla="*/ 5613 w 7678"/>
              <a:gd name="T89" fmla="*/ 0 h 4324"/>
              <a:gd name="T90" fmla="*/ 5766 w 7678"/>
              <a:gd name="T91" fmla="*/ 0 h 4324"/>
              <a:gd name="T92" fmla="*/ 5919 w 7678"/>
              <a:gd name="T93" fmla="*/ 0 h 4324"/>
              <a:gd name="T94" fmla="*/ 6072 w 7678"/>
              <a:gd name="T95" fmla="*/ 0 h 4324"/>
              <a:gd name="T96" fmla="*/ 6225 w 7678"/>
              <a:gd name="T97" fmla="*/ 0 h 4324"/>
              <a:gd name="T98" fmla="*/ 6379 w 7678"/>
              <a:gd name="T99" fmla="*/ 0 h 4324"/>
              <a:gd name="T100" fmla="*/ 6532 w 7678"/>
              <a:gd name="T101" fmla="*/ 0 h 4324"/>
              <a:gd name="T102" fmla="*/ 6382 w 7678"/>
              <a:gd name="T103" fmla="*/ 4324 h 4324"/>
              <a:gd name="T104" fmla="*/ 6535 w 7678"/>
              <a:gd name="T105" fmla="*/ 4324 h 4324"/>
              <a:gd name="T106" fmla="*/ 6688 w 7678"/>
              <a:gd name="T107" fmla="*/ 4324 h 4324"/>
              <a:gd name="T108" fmla="*/ 6842 w 7678"/>
              <a:gd name="T109" fmla="*/ 4324 h 4324"/>
              <a:gd name="T110" fmla="*/ 6995 w 7678"/>
              <a:gd name="T111" fmla="*/ 4324 h 4324"/>
              <a:gd name="T112" fmla="*/ 7148 w 7678"/>
              <a:gd name="T113" fmla="*/ 4324 h 4324"/>
              <a:gd name="T114" fmla="*/ 7301 w 7678"/>
              <a:gd name="T115" fmla="*/ 4324 h 4324"/>
              <a:gd name="T116" fmla="*/ 7455 w 7678"/>
              <a:gd name="T117" fmla="*/ 4324 h 4324"/>
              <a:gd name="T118" fmla="*/ 7608 w 7678"/>
              <a:gd name="T119" fmla="*/ 4324 h 4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678" h="4324">
                <a:moveTo>
                  <a:pt x="47" y="0"/>
                </a:moveTo>
                <a:lnTo>
                  <a:pt x="0" y="128"/>
                </a:lnTo>
                <a:lnTo>
                  <a:pt x="0" y="119"/>
                </a:lnTo>
                <a:lnTo>
                  <a:pt x="43" y="0"/>
                </a:lnTo>
                <a:lnTo>
                  <a:pt x="47" y="0"/>
                </a:lnTo>
                <a:close/>
                <a:moveTo>
                  <a:pt x="94" y="0"/>
                </a:moveTo>
                <a:lnTo>
                  <a:pt x="0" y="259"/>
                </a:lnTo>
                <a:lnTo>
                  <a:pt x="0" y="268"/>
                </a:lnTo>
                <a:lnTo>
                  <a:pt x="98" y="0"/>
                </a:lnTo>
                <a:lnTo>
                  <a:pt x="94" y="0"/>
                </a:lnTo>
                <a:close/>
                <a:moveTo>
                  <a:pt x="146" y="0"/>
                </a:moveTo>
                <a:lnTo>
                  <a:pt x="0" y="399"/>
                </a:lnTo>
                <a:lnTo>
                  <a:pt x="0" y="408"/>
                </a:lnTo>
                <a:lnTo>
                  <a:pt x="149" y="0"/>
                </a:lnTo>
                <a:lnTo>
                  <a:pt x="146" y="0"/>
                </a:lnTo>
                <a:close/>
                <a:moveTo>
                  <a:pt x="197" y="0"/>
                </a:moveTo>
                <a:lnTo>
                  <a:pt x="0" y="539"/>
                </a:lnTo>
                <a:lnTo>
                  <a:pt x="0" y="549"/>
                </a:lnTo>
                <a:lnTo>
                  <a:pt x="200" y="0"/>
                </a:lnTo>
                <a:lnTo>
                  <a:pt x="197" y="0"/>
                </a:lnTo>
                <a:close/>
                <a:moveTo>
                  <a:pt x="248" y="0"/>
                </a:moveTo>
                <a:lnTo>
                  <a:pt x="0" y="680"/>
                </a:lnTo>
                <a:lnTo>
                  <a:pt x="0" y="689"/>
                </a:lnTo>
                <a:lnTo>
                  <a:pt x="251" y="0"/>
                </a:lnTo>
                <a:lnTo>
                  <a:pt x="248" y="0"/>
                </a:lnTo>
                <a:close/>
                <a:moveTo>
                  <a:pt x="299" y="0"/>
                </a:moveTo>
                <a:lnTo>
                  <a:pt x="0" y="820"/>
                </a:lnTo>
                <a:lnTo>
                  <a:pt x="0" y="829"/>
                </a:lnTo>
                <a:lnTo>
                  <a:pt x="302" y="0"/>
                </a:lnTo>
                <a:lnTo>
                  <a:pt x="299" y="0"/>
                </a:lnTo>
                <a:close/>
                <a:moveTo>
                  <a:pt x="350" y="0"/>
                </a:moveTo>
                <a:lnTo>
                  <a:pt x="0" y="960"/>
                </a:lnTo>
                <a:lnTo>
                  <a:pt x="0" y="969"/>
                </a:lnTo>
                <a:lnTo>
                  <a:pt x="353" y="0"/>
                </a:lnTo>
                <a:lnTo>
                  <a:pt x="350" y="0"/>
                </a:lnTo>
                <a:close/>
                <a:moveTo>
                  <a:pt x="401" y="0"/>
                </a:moveTo>
                <a:lnTo>
                  <a:pt x="0" y="1099"/>
                </a:lnTo>
                <a:lnTo>
                  <a:pt x="0" y="1109"/>
                </a:lnTo>
                <a:lnTo>
                  <a:pt x="404" y="0"/>
                </a:lnTo>
                <a:lnTo>
                  <a:pt x="401" y="0"/>
                </a:lnTo>
                <a:close/>
                <a:moveTo>
                  <a:pt x="452" y="0"/>
                </a:moveTo>
                <a:lnTo>
                  <a:pt x="0" y="1239"/>
                </a:lnTo>
                <a:lnTo>
                  <a:pt x="0" y="1249"/>
                </a:lnTo>
                <a:lnTo>
                  <a:pt x="455" y="0"/>
                </a:lnTo>
                <a:lnTo>
                  <a:pt x="452" y="0"/>
                </a:lnTo>
                <a:close/>
                <a:moveTo>
                  <a:pt x="503" y="0"/>
                </a:moveTo>
                <a:lnTo>
                  <a:pt x="0" y="1379"/>
                </a:lnTo>
                <a:lnTo>
                  <a:pt x="0" y="1389"/>
                </a:lnTo>
                <a:lnTo>
                  <a:pt x="507" y="0"/>
                </a:lnTo>
                <a:lnTo>
                  <a:pt x="503" y="0"/>
                </a:lnTo>
                <a:close/>
                <a:moveTo>
                  <a:pt x="2034" y="0"/>
                </a:moveTo>
                <a:lnTo>
                  <a:pt x="459" y="4324"/>
                </a:lnTo>
                <a:lnTo>
                  <a:pt x="462" y="4324"/>
                </a:lnTo>
                <a:lnTo>
                  <a:pt x="2038" y="0"/>
                </a:lnTo>
                <a:lnTo>
                  <a:pt x="2034" y="0"/>
                </a:lnTo>
                <a:close/>
                <a:moveTo>
                  <a:pt x="1983" y="0"/>
                </a:moveTo>
                <a:lnTo>
                  <a:pt x="408" y="4324"/>
                </a:lnTo>
                <a:lnTo>
                  <a:pt x="411" y="4324"/>
                </a:lnTo>
                <a:lnTo>
                  <a:pt x="1987" y="0"/>
                </a:lnTo>
                <a:lnTo>
                  <a:pt x="1983" y="0"/>
                </a:lnTo>
                <a:close/>
                <a:moveTo>
                  <a:pt x="2086" y="0"/>
                </a:moveTo>
                <a:lnTo>
                  <a:pt x="510" y="4324"/>
                </a:lnTo>
                <a:lnTo>
                  <a:pt x="513" y="4324"/>
                </a:lnTo>
                <a:lnTo>
                  <a:pt x="2089" y="0"/>
                </a:lnTo>
                <a:lnTo>
                  <a:pt x="2086" y="0"/>
                </a:lnTo>
                <a:close/>
                <a:moveTo>
                  <a:pt x="2137" y="0"/>
                </a:moveTo>
                <a:lnTo>
                  <a:pt x="561" y="4324"/>
                </a:lnTo>
                <a:lnTo>
                  <a:pt x="564" y="4324"/>
                </a:lnTo>
                <a:lnTo>
                  <a:pt x="2140" y="0"/>
                </a:lnTo>
                <a:lnTo>
                  <a:pt x="2137" y="0"/>
                </a:lnTo>
                <a:close/>
                <a:moveTo>
                  <a:pt x="2188" y="0"/>
                </a:moveTo>
                <a:lnTo>
                  <a:pt x="612" y="4324"/>
                </a:lnTo>
                <a:lnTo>
                  <a:pt x="615" y="4324"/>
                </a:lnTo>
                <a:lnTo>
                  <a:pt x="2191" y="0"/>
                </a:lnTo>
                <a:lnTo>
                  <a:pt x="2188" y="0"/>
                </a:lnTo>
                <a:close/>
                <a:moveTo>
                  <a:pt x="2239" y="0"/>
                </a:moveTo>
                <a:lnTo>
                  <a:pt x="663" y="4324"/>
                </a:lnTo>
                <a:lnTo>
                  <a:pt x="666" y="4324"/>
                </a:lnTo>
                <a:lnTo>
                  <a:pt x="2242" y="0"/>
                </a:lnTo>
                <a:lnTo>
                  <a:pt x="2239" y="0"/>
                </a:lnTo>
                <a:close/>
                <a:moveTo>
                  <a:pt x="2290" y="0"/>
                </a:moveTo>
                <a:lnTo>
                  <a:pt x="714" y="4324"/>
                </a:lnTo>
                <a:lnTo>
                  <a:pt x="718" y="4324"/>
                </a:lnTo>
                <a:lnTo>
                  <a:pt x="2293" y="0"/>
                </a:lnTo>
                <a:lnTo>
                  <a:pt x="2290" y="0"/>
                </a:lnTo>
                <a:close/>
                <a:moveTo>
                  <a:pt x="2341" y="0"/>
                </a:moveTo>
                <a:lnTo>
                  <a:pt x="765" y="4324"/>
                </a:lnTo>
                <a:lnTo>
                  <a:pt x="769" y="4324"/>
                </a:lnTo>
                <a:lnTo>
                  <a:pt x="2344" y="0"/>
                </a:lnTo>
                <a:lnTo>
                  <a:pt x="2341" y="0"/>
                </a:lnTo>
                <a:close/>
                <a:moveTo>
                  <a:pt x="2392" y="0"/>
                </a:moveTo>
                <a:lnTo>
                  <a:pt x="816" y="4324"/>
                </a:lnTo>
                <a:lnTo>
                  <a:pt x="820" y="4324"/>
                </a:lnTo>
                <a:lnTo>
                  <a:pt x="2395" y="0"/>
                </a:lnTo>
                <a:lnTo>
                  <a:pt x="2392" y="0"/>
                </a:lnTo>
                <a:close/>
                <a:moveTo>
                  <a:pt x="2443" y="0"/>
                </a:moveTo>
                <a:lnTo>
                  <a:pt x="867" y="4324"/>
                </a:lnTo>
                <a:lnTo>
                  <a:pt x="871" y="4324"/>
                </a:lnTo>
                <a:lnTo>
                  <a:pt x="2447" y="0"/>
                </a:lnTo>
                <a:lnTo>
                  <a:pt x="2443" y="0"/>
                </a:lnTo>
                <a:close/>
                <a:moveTo>
                  <a:pt x="2494" y="0"/>
                </a:moveTo>
                <a:lnTo>
                  <a:pt x="918" y="4324"/>
                </a:lnTo>
                <a:lnTo>
                  <a:pt x="922" y="4324"/>
                </a:lnTo>
                <a:lnTo>
                  <a:pt x="2498" y="0"/>
                </a:lnTo>
                <a:lnTo>
                  <a:pt x="2494" y="0"/>
                </a:lnTo>
                <a:close/>
                <a:moveTo>
                  <a:pt x="2545" y="0"/>
                </a:moveTo>
                <a:lnTo>
                  <a:pt x="969" y="4324"/>
                </a:lnTo>
                <a:lnTo>
                  <a:pt x="973" y="4324"/>
                </a:lnTo>
                <a:lnTo>
                  <a:pt x="2549" y="0"/>
                </a:lnTo>
                <a:lnTo>
                  <a:pt x="2545" y="0"/>
                </a:lnTo>
                <a:close/>
                <a:moveTo>
                  <a:pt x="2596" y="0"/>
                </a:moveTo>
                <a:lnTo>
                  <a:pt x="1021" y="4324"/>
                </a:lnTo>
                <a:lnTo>
                  <a:pt x="1024" y="4324"/>
                </a:lnTo>
                <a:lnTo>
                  <a:pt x="2600" y="0"/>
                </a:lnTo>
                <a:lnTo>
                  <a:pt x="2596" y="0"/>
                </a:lnTo>
                <a:close/>
                <a:moveTo>
                  <a:pt x="2647" y="0"/>
                </a:moveTo>
                <a:lnTo>
                  <a:pt x="1072" y="4324"/>
                </a:lnTo>
                <a:lnTo>
                  <a:pt x="1075" y="4324"/>
                </a:lnTo>
                <a:lnTo>
                  <a:pt x="2651" y="0"/>
                </a:lnTo>
                <a:lnTo>
                  <a:pt x="2647" y="0"/>
                </a:lnTo>
                <a:close/>
                <a:moveTo>
                  <a:pt x="2699" y="0"/>
                </a:moveTo>
                <a:lnTo>
                  <a:pt x="1123" y="4324"/>
                </a:lnTo>
                <a:lnTo>
                  <a:pt x="1126" y="4324"/>
                </a:lnTo>
                <a:lnTo>
                  <a:pt x="2702" y="0"/>
                </a:lnTo>
                <a:lnTo>
                  <a:pt x="2699" y="0"/>
                </a:lnTo>
                <a:close/>
                <a:moveTo>
                  <a:pt x="2750" y="0"/>
                </a:moveTo>
                <a:lnTo>
                  <a:pt x="1174" y="4324"/>
                </a:lnTo>
                <a:lnTo>
                  <a:pt x="1177" y="4324"/>
                </a:lnTo>
                <a:lnTo>
                  <a:pt x="2753" y="0"/>
                </a:lnTo>
                <a:lnTo>
                  <a:pt x="2750" y="0"/>
                </a:lnTo>
                <a:close/>
                <a:moveTo>
                  <a:pt x="2801" y="0"/>
                </a:moveTo>
                <a:lnTo>
                  <a:pt x="1225" y="4324"/>
                </a:lnTo>
                <a:lnTo>
                  <a:pt x="1228" y="4324"/>
                </a:lnTo>
                <a:lnTo>
                  <a:pt x="2804" y="0"/>
                </a:lnTo>
                <a:lnTo>
                  <a:pt x="2801" y="0"/>
                </a:lnTo>
                <a:close/>
                <a:moveTo>
                  <a:pt x="2852" y="0"/>
                </a:moveTo>
                <a:lnTo>
                  <a:pt x="1276" y="4324"/>
                </a:lnTo>
                <a:lnTo>
                  <a:pt x="1279" y="4324"/>
                </a:lnTo>
                <a:lnTo>
                  <a:pt x="2855" y="0"/>
                </a:lnTo>
                <a:lnTo>
                  <a:pt x="2852" y="0"/>
                </a:lnTo>
                <a:close/>
                <a:moveTo>
                  <a:pt x="2903" y="0"/>
                </a:moveTo>
                <a:lnTo>
                  <a:pt x="1327" y="4324"/>
                </a:lnTo>
                <a:lnTo>
                  <a:pt x="1330" y="4324"/>
                </a:lnTo>
                <a:lnTo>
                  <a:pt x="2906" y="0"/>
                </a:lnTo>
                <a:lnTo>
                  <a:pt x="2903" y="0"/>
                </a:lnTo>
                <a:close/>
                <a:moveTo>
                  <a:pt x="2954" y="0"/>
                </a:moveTo>
                <a:lnTo>
                  <a:pt x="1378" y="4324"/>
                </a:lnTo>
                <a:lnTo>
                  <a:pt x="1382" y="4324"/>
                </a:lnTo>
                <a:lnTo>
                  <a:pt x="2957" y="0"/>
                </a:lnTo>
                <a:lnTo>
                  <a:pt x="2954" y="0"/>
                </a:lnTo>
                <a:close/>
                <a:moveTo>
                  <a:pt x="3005" y="0"/>
                </a:moveTo>
                <a:lnTo>
                  <a:pt x="1429" y="4324"/>
                </a:lnTo>
                <a:lnTo>
                  <a:pt x="1433" y="4324"/>
                </a:lnTo>
                <a:lnTo>
                  <a:pt x="3008" y="0"/>
                </a:lnTo>
                <a:lnTo>
                  <a:pt x="3005" y="0"/>
                </a:lnTo>
                <a:close/>
                <a:moveTo>
                  <a:pt x="3056" y="0"/>
                </a:moveTo>
                <a:lnTo>
                  <a:pt x="1480" y="4324"/>
                </a:lnTo>
                <a:lnTo>
                  <a:pt x="1484" y="4324"/>
                </a:lnTo>
                <a:lnTo>
                  <a:pt x="3059" y="0"/>
                </a:lnTo>
                <a:lnTo>
                  <a:pt x="3056" y="0"/>
                </a:lnTo>
                <a:close/>
                <a:moveTo>
                  <a:pt x="3107" y="0"/>
                </a:moveTo>
                <a:lnTo>
                  <a:pt x="1531" y="4324"/>
                </a:lnTo>
                <a:lnTo>
                  <a:pt x="1535" y="4324"/>
                </a:lnTo>
                <a:lnTo>
                  <a:pt x="3111" y="0"/>
                </a:lnTo>
                <a:lnTo>
                  <a:pt x="3107" y="0"/>
                </a:lnTo>
                <a:close/>
                <a:moveTo>
                  <a:pt x="3158" y="0"/>
                </a:moveTo>
                <a:lnTo>
                  <a:pt x="1582" y="4324"/>
                </a:lnTo>
                <a:lnTo>
                  <a:pt x="1586" y="4324"/>
                </a:lnTo>
                <a:lnTo>
                  <a:pt x="3162" y="0"/>
                </a:lnTo>
                <a:lnTo>
                  <a:pt x="3158" y="0"/>
                </a:lnTo>
                <a:close/>
                <a:moveTo>
                  <a:pt x="3209" y="0"/>
                </a:moveTo>
                <a:lnTo>
                  <a:pt x="1634" y="4324"/>
                </a:lnTo>
                <a:lnTo>
                  <a:pt x="1637" y="4324"/>
                </a:lnTo>
                <a:lnTo>
                  <a:pt x="3213" y="0"/>
                </a:lnTo>
                <a:lnTo>
                  <a:pt x="3209" y="0"/>
                </a:lnTo>
                <a:close/>
                <a:moveTo>
                  <a:pt x="3260" y="0"/>
                </a:moveTo>
                <a:lnTo>
                  <a:pt x="1685" y="4324"/>
                </a:lnTo>
                <a:lnTo>
                  <a:pt x="1688" y="4324"/>
                </a:lnTo>
                <a:lnTo>
                  <a:pt x="3264" y="0"/>
                </a:lnTo>
                <a:lnTo>
                  <a:pt x="3260" y="0"/>
                </a:lnTo>
                <a:close/>
                <a:moveTo>
                  <a:pt x="3311" y="0"/>
                </a:moveTo>
                <a:lnTo>
                  <a:pt x="1736" y="4324"/>
                </a:lnTo>
                <a:lnTo>
                  <a:pt x="1739" y="4324"/>
                </a:lnTo>
                <a:lnTo>
                  <a:pt x="3315" y="0"/>
                </a:lnTo>
                <a:lnTo>
                  <a:pt x="3311" y="0"/>
                </a:lnTo>
                <a:close/>
                <a:moveTo>
                  <a:pt x="3363" y="0"/>
                </a:moveTo>
                <a:lnTo>
                  <a:pt x="1787" y="4324"/>
                </a:lnTo>
                <a:lnTo>
                  <a:pt x="1790" y="4324"/>
                </a:lnTo>
                <a:lnTo>
                  <a:pt x="3366" y="0"/>
                </a:lnTo>
                <a:lnTo>
                  <a:pt x="3363" y="0"/>
                </a:lnTo>
                <a:close/>
                <a:moveTo>
                  <a:pt x="3414" y="0"/>
                </a:moveTo>
                <a:lnTo>
                  <a:pt x="1838" y="4324"/>
                </a:lnTo>
                <a:lnTo>
                  <a:pt x="1841" y="4324"/>
                </a:lnTo>
                <a:lnTo>
                  <a:pt x="3417" y="0"/>
                </a:lnTo>
                <a:lnTo>
                  <a:pt x="3414" y="0"/>
                </a:lnTo>
                <a:close/>
                <a:moveTo>
                  <a:pt x="3465" y="0"/>
                </a:moveTo>
                <a:lnTo>
                  <a:pt x="1889" y="4324"/>
                </a:lnTo>
                <a:lnTo>
                  <a:pt x="1892" y="4324"/>
                </a:lnTo>
                <a:lnTo>
                  <a:pt x="3468" y="0"/>
                </a:lnTo>
                <a:lnTo>
                  <a:pt x="3465" y="0"/>
                </a:lnTo>
                <a:close/>
                <a:moveTo>
                  <a:pt x="3516" y="0"/>
                </a:moveTo>
                <a:lnTo>
                  <a:pt x="1939" y="4324"/>
                </a:lnTo>
                <a:lnTo>
                  <a:pt x="1942" y="4324"/>
                </a:lnTo>
                <a:lnTo>
                  <a:pt x="3519" y="0"/>
                </a:lnTo>
                <a:lnTo>
                  <a:pt x="3516" y="0"/>
                </a:lnTo>
                <a:close/>
                <a:moveTo>
                  <a:pt x="3567" y="0"/>
                </a:moveTo>
                <a:lnTo>
                  <a:pt x="1990" y="4324"/>
                </a:lnTo>
                <a:lnTo>
                  <a:pt x="1993" y="4324"/>
                </a:lnTo>
                <a:lnTo>
                  <a:pt x="3570" y="0"/>
                </a:lnTo>
                <a:lnTo>
                  <a:pt x="3567" y="0"/>
                </a:lnTo>
                <a:close/>
                <a:moveTo>
                  <a:pt x="3618" y="0"/>
                </a:moveTo>
                <a:lnTo>
                  <a:pt x="2041" y="4324"/>
                </a:lnTo>
                <a:lnTo>
                  <a:pt x="2045" y="4324"/>
                </a:lnTo>
                <a:lnTo>
                  <a:pt x="3621" y="0"/>
                </a:lnTo>
                <a:lnTo>
                  <a:pt x="3618" y="0"/>
                </a:lnTo>
                <a:close/>
                <a:moveTo>
                  <a:pt x="3669" y="0"/>
                </a:moveTo>
                <a:lnTo>
                  <a:pt x="2092" y="4324"/>
                </a:lnTo>
                <a:lnTo>
                  <a:pt x="2096" y="4324"/>
                </a:lnTo>
                <a:lnTo>
                  <a:pt x="3672" y="0"/>
                </a:lnTo>
                <a:lnTo>
                  <a:pt x="3669" y="0"/>
                </a:lnTo>
                <a:close/>
                <a:moveTo>
                  <a:pt x="3720" y="0"/>
                </a:moveTo>
                <a:lnTo>
                  <a:pt x="2143" y="4324"/>
                </a:lnTo>
                <a:lnTo>
                  <a:pt x="2147" y="4324"/>
                </a:lnTo>
                <a:lnTo>
                  <a:pt x="3724" y="0"/>
                </a:lnTo>
                <a:lnTo>
                  <a:pt x="3720" y="0"/>
                </a:lnTo>
                <a:close/>
                <a:moveTo>
                  <a:pt x="3771" y="0"/>
                </a:moveTo>
                <a:lnTo>
                  <a:pt x="2194" y="4324"/>
                </a:lnTo>
                <a:lnTo>
                  <a:pt x="2198" y="4324"/>
                </a:lnTo>
                <a:lnTo>
                  <a:pt x="3775" y="0"/>
                </a:lnTo>
                <a:lnTo>
                  <a:pt x="3771" y="0"/>
                </a:lnTo>
                <a:close/>
                <a:moveTo>
                  <a:pt x="3822" y="0"/>
                </a:moveTo>
                <a:lnTo>
                  <a:pt x="2245" y="4324"/>
                </a:lnTo>
                <a:lnTo>
                  <a:pt x="2249" y="4324"/>
                </a:lnTo>
                <a:lnTo>
                  <a:pt x="3826" y="0"/>
                </a:lnTo>
                <a:lnTo>
                  <a:pt x="3822" y="0"/>
                </a:lnTo>
                <a:close/>
                <a:moveTo>
                  <a:pt x="3873" y="0"/>
                </a:moveTo>
                <a:lnTo>
                  <a:pt x="2297" y="4324"/>
                </a:lnTo>
                <a:lnTo>
                  <a:pt x="2300" y="4324"/>
                </a:lnTo>
                <a:lnTo>
                  <a:pt x="3877" y="0"/>
                </a:lnTo>
                <a:lnTo>
                  <a:pt x="3873" y="0"/>
                </a:lnTo>
                <a:close/>
                <a:moveTo>
                  <a:pt x="3924" y="0"/>
                </a:moveTo>
                <a:lnTo>
                  <a:pt x="2348" y="4324"/>
                </a:lnTo>
                <a:lnTo>
                  <a:pt x="2351" y="4324"/>
                </a:lnTo>
                <a:lnTo>
                  <a:pt x="3928" y="0"/>
                </a:lnTo>
                <a:lnTo>
                  <a:pt x="3924" y="0"/>
                </a:lnTo>
                <a:close/>
                <a:moveTo>
                  <a:pt x="3975" y="0"/>
                </a:moveTo>
                <a:lnTo>
                  <a:pt x="2399" y="4324"/>
                </a:lnTo>
                <a:lnTo>
                  <a:pt x="2402" y="4324"/>
                </a:lnTo>
                <a:lnTo>
                  <a:pt x="3979" y="0"/>
                </a:lnTo>
                <a:lnTo>
                  <a:pt x="3975" y="0"/>
                </a:lnTo>
                <a:close/>
                <a:moveTo>
                  <a:pt x="4027" y="0"/>
                </a:moveTo>
                <a:lnTo>
                  <a:pt x="2450" y="4324"/>
                </a:lnTo>
                <a:lnTo>
                  <a:pt x="2453" y="4324"/>
                </a:lnTo>
                <a:lnTo>
                  <a:pt x="4030" y="0"/>
                </a:lnTo>
                <a:lnTo>
                  <a:pt x="4027" y="0"/>
                </a:lnTo>
                <a:close/>
                <a:moveTo>
                  <a:pt x="4078" y="0"/>
                </a:moveTo>
                <a:lnTo>
                  <a:pt x="2501" y="4324"/>
                </a:lnTo>
                <a:lnTo>
                  <a:pt x="2504" y="4324"/>
                </a:lnTo>
                <a:lnTo>
                  <a:pt x="4081" y="0"/>
                </a:lnTo>
                <a:lnTo>
                  <a:pt x="4078" y="0"/>
                </a:lnTo>
                <a:close/>
                <a:moveTo>
                  <a:pt x="4129" y="0"/>
                </a:moveTo>
                <a:lnTo>
                  <a:pt x="2552" y="4324"/>
                </a:lnTo>
                <a:lnTo>
                  <a:pt x="2555" y="4324"/>
                </a:lnTo>
                <a:lnTo>
                  <a:pt x="4132" y="0"/>
                </a:lnTo>
                <a:lnTo>
                  <a:pt x="4129" y="0"/>
                </a:lnTo>
                <a:close/>
                <a:moveTo>
                  <a:pt x="4180" y="0"/>
                </a:moveTo>
                <a:lnTo>
                  <a:pt x="2603" y="4324"/>
                </a:lnTo>
                <a:lnTo>
                  <a:pt x="2606" y="4324"/>
                </a:lnTo>
                <a:lnTo>
                  <a:pt x="4183" y="0"/>
                </a:lnTo>
                <a:lnTo>
                  <a:pt x="4180" y="0"/>
                </a:lnTo>
                <a:close/>
                <a:moveTo>
                  <a:pt x="4231" y="0"/>
                </a:moveTo>
                <a:lnTo>
                  <a:pt x="2654" y="4324"/>
                </a:lnTo>
                <a:lnTo>
                  <a:pt x="2658" y="4324"/>
                </a:lnTo>
                <a:lnTo>
                  <a:pt x="4234" y="0"/>
                </a:lnTo>
                <a:lnTo>
                  <a:pt x="4231" y="0"/>
                </a:lnTo>
                <a:close/>
                <a:moveTo>
                  <a:pt x="554" y="0"/>
                </a:moveTo>
                <a:lnTo>
                  <a:pt x="0" y="1519"/>
                </a:lnTo>
                <a:lnTo>
                  <a:pt x="0" y="1529"/>
                </a:lnTo>
                <a:lnTo>
                  <a:pt x="558" y="0"/>
                </a:lnTo>
                <a:lnTo>
                  <a:pt x="554" y="0"/>
                </a:lnTo>
                <a:close/>
                <a:moveTo>
                  <a:pt x="605" y="0"/>
                </a:moveTo>
                <a:lnTo>
                  <a:pt x="0" y="1660"/>
                </a:lnTo>
                <a:lnTo>
                  <a:pt x="0" y="1670"/>
                </a:lnTo>
                <a:lnTo>
                  <a:pt x="609" y="0"/>
                </a:lnTo>
                <a:lnTo>
                  <a:pt x="605" y="0"/>
                </a:lnTo>
                <a:close/>
                <a:moveTo>
                  <a:pt x="656" y="0"/>
                </a:moveTo>
                <a:lnTo>
                  <a:pt x="0" y="1800"/>
                </a:lnTo>
                <a:lnTo>
                  <a:pt x="0" y="1810"/>
                </a:lnTo>
                <a:lnTo>
                  <a:pt x="660" y="0"/>
                </a:lnTo>
                <a:lnTo>
                  <a:pt x="656" y="0"/>
                </a:lnTo>
                <a:close/>
                <a:moveTo>
                  <a:pt x="707" y="0"/>
                </a:moveTo>
                <a:lnTo>
                  <a:pt x="0" y="1940"/>
                </a:lnTo>
                <a:lnTo>
                  <a:pt x="0" y="1950"/>
                </a:lnTo>
                <a:lnTo>
                  <a:pt x="711" y="0"/>
                </a:lnTo>
                <a:lnTo>
                  <a:pt x="707" y="0"/>
                </a:lnTo>
                <a:close/>
                <a:moveTo>
                  <a:pt x="758" y="0"/>
                </a:moveTo>
                <a:lnTo>
                  <a:pt x="0" y="2080"/>
                </a:lnTo>
                <a:lnTo>
                  <a:pt x="0" y="2089"/>
                </a:lnTo>
                <a:lnTo>
                  <a:pt x="762" y="0"/>
                </a:lnTo>
                <a:lnTo>
                  <a:pt x="758" y="0"/>
                </a:lnTo>
                <a:close/>
                <a:moveTo>
                  <a:pt x="810" y="0"/>
                </a:moveTo>
                <a:lnTo>
                  <a:pt x="0" y="2220"/>
                </a:lnTo>
                <a:lnTo>
                  <a:pt x="0" y="2229"/>
                </a:lnTo>
                <a:lnTo>
                  <a:pt x="813" y="0"/>
                </a:lnTo>
                <a:lnTo>
                  <a:pt x="810" y="0"/>
                </a:lnTo>
                <a:close/>
                <a:moveTo>
                  <a:pt x="861" y="0"/>
                </a:moveTo>
                <a:lnTo>
                  <a:pt x="0" y="2360"/>
                </a:lnTo>
                <a:lnTo>
                  <a:pt x="0" y="2369"/>
                </a:lnTo>
                <a:lnTo>
                  <a:pt x="864" y="0"/>
                </a:lnTo>
                <a:lnTo>
                  <a:pt x="861" y="0"/>
                </a:lnTo>
                <a:close/>
                <a:moveTo>
                  <a:pt x="912" y="0"/>
                </a:moveTo>
                <a:lnTo>
                  <a:pt x="0" y="2500"/>
                </a:lnTo>
                <a:lnTo>
                  <a:pt x="0" y="2509"/>
                </a:lnTo>
                <a:lnTo>
                  <a:pt x="915" y="0"/>
                </a:lnTo>
                <a:lnTo>
                  <a:pt x="912" y="0"/>
                </a:lnTo>
                <a:close/>
                <a:moveTo>
                  <a:pt x="963" y="0"/>
                </a:moveTo>
                <a:lnTo>
                  <a:pt x="0" y="2640"/>
                </a:lnTo>
                <a:lnTo>
                  <a:pt x="0" y="2649"/>
                </a:lnTo>
                <a:lnTo>
                  <a:pt x="966" y="0"/>
                </a:lnTo>
                <a:lnTo>
                  <a:pt x="963" y="0"/>
                </a:lnTo>
                <a:close/>
                <a:moveTo>
                  <a:pt x="1014" y="0"/>
                </a:moveTo>
                <a:lnTo>
                  <a:pt x="0" y="2781"/>
                </a:lnTo>
                <a:lnTo>
                  <a:pt x="0" y="2790"/>
                </a:lnTo>
                <a:lnTo>
                  <a:pt x="1017" y="0"/>
                </a:lnTo>
                <a:lnTo>
                  <a:pt x="1014" y="0"/>
                </a:lnTo>
                <a:close/>
                <a:moveTo>
                  <a:pt x="1065" y="0"/>
                </a:moveTo>
                <a:lnTo>
                  <a:pt x="0" y="2921"/>
                </a:lnTo>
                <a:lnTo>
                  <a:pt x="0" y="2930"/>
                </a:lnTo>
                <a:lnTo>
                  <a:pt x="1068" y="0"/>
                </a:lnTo>
                <a:lnTo>
                  <a:pt x="1065" y="0"/>
                </a:lnTo>
                <a:close/>
                <a:moveTo>
                  <a:pt x="1116" y="0"/>
                </a:moveTo>
                <a:lnTo>
                  <a:pt x="0" y="3061"/>
                </a:lnTo>
                <a:lnTo>
                  <a:pt x="0" y="3070"/>
                </a:lnTo>
                <a:lnTo>
                  <a:pt x="1119" y="0"/>
                </a:lnTo>
                <a:lnTo>
                  <a:pt x="1116" y="0"/>
                </a:lnTo>
                <a:close/>
                <a:moveTo>
                  <a:pt x="1167" y="0"/>
                </a:moveTo>
                <a:lnTo>
                  <a:pt x="0" y="3201"/>
                </a:lnTo>
                <a:lnTo>
                  <a:pt x="0" y="3210"/>
                </a:lnTo>
                <a:lnTo>
                  <a:pt x="1171" y="0"/>
                </a:lnTo>
                <a:lnTo>
                  <a:pt x="1167" y="0"/>
                </a:lnTo>
                <a:close/>
                <a:moveTo>
                  <a:pt x="1218" y="0"/>
                </a:moveTo>
                <a:lnTo>
                  <a:pt x="0" y="3341"/>
                </a:lnTo>
                <a:lnTo>
                  <a:pt x="0" y="3350"/>
                </a:lnTo>
                <a:lnTo>
                  <a:pt x="1222" y="0"/>
                </a:lnTo>
                <a:lnTo>
                  <a:pt x="1218" y="0"/>
                </a:lnTo>
                <a:close/>
                <a:moveTo>
                  <a:pt x="1269" y="0"/>
                </a:moveTo>
                <a:lnTo>
                  <a:pt x="0" y="3481"/>
                </a:lnTo>
                <a:lnTo>
                  <a:pt x="0" y="3490"/>
                </a:lnTo>
                <a:lnTo>
                  <a:pt x="1273" y="0"/>
                </a:lnTo>
                <a:lnTo>
                  <a:pt x="1269" y="0"/>
                </a:lnTo>
                <a:close/>
                <a:moveTo>
                  <a:pt x="1320" y="0"/>
                </a:moveTo>
                <a:lnTo>
                  <a:pt x="0" y="3620"/>
                </a:lnTo>
                <a:lnTo>
                  <a:pt x="0" y="3630"/>
                </a:lnTo>
                <a:lnTo>
                  <a:pt x="1324" y="0"/>
                </a:lnTo>
                <a:lnTo>
                  <a:pt x="1320" y="0"/>
                </a:lnTo>
                <a:close/>
                <a:moveTo>
                  <a:pt x="1371" y="0"/>
                </a:moveTo>
                <a:lnTo>
                  <a:pt x="0" y="3760"/>
                </a:lnTo>
                <a:lnTo>
                  <a:pt x="0" y="3770"/>
                </a:lnTo>
                <a:lnTo>
                  <a:pt x="1375" y="0"/>
                </a:lnTo>
                <a:lnTo>
                  <a:pt x="1371" y="0"/>
                </a:lnTo>
                <a:close/>
                <a:moveTo>
                  <a:pt x="1423" y="0"/>
                </a:moveTo>
                <a:lnTo>
                  <a:pt x="0" y="3901"/>
                </a:lnTo>
                <a:lnTo>
                  <a:pt x="0" y="3911"/>
                </a:lnTo>
                <a:lnTo>
                  <a:pt x="1426" y="0"/>
                </a:lnTo>
                <a:lnTo>
                  <a:pt x="1423" y="0"/>
                </a:lnTo>
                <a:close/>
                <a:moveTo>
                  <a:pt x="1474" y="0"/>
                </a:moveTo>
                <a:lnTo>
                  <a:pt x="0" y="4041"/>
                </a:lnTo>
                <a:lnTo>
                  <a:pt x="0" y="4051"/>
                </a:lnTo>
                <a:lnTo>
                  <a:pt x="1477" y="0"/>
                </a:lnTo>
                <a:lnTo>
                  <a:pt x="1474" y="0"/>
                </a:lnTo>
                <a:close/>
                <a:moveTo>
                  <a:pt x="1525" y="0"/>
                </a:moveTo>
                <a:lnTo>
                  <a:pt x="0" y="4181"/>
                </a:lnTo>
                <a:lnTo>
                  <a:pt x="0" y="4191"/>
                </a:lnTo>
                <a:lnTo>
                  <a:pt x="1528" y="0"/>
                </a:lnTo>
                <a:lnTo>
                  <a:pt x="1525" y="0"/>
                </a:lnTo>
                <a:close/>
                <a:moveTo>
                  <a:pt x="1576" y="0"/>
                </a:moveTo>
                <a:lnTo>
                  <a:pt x="0" y="4321"/>
                </a:lnTo>
                <a:lnTo>
                  <a:pt x="0" y="4324"/>
                </a:lnTo>
                <a:lnTo>
                  <a:pt x="2" y="4324"/>
                </a:lnTo>
                <a:lnTo>
                  <a:pt x="1579" y="0"/>
                </a:lnTo>
                <a:lnTo>
                  <a:pt x="1576" y="0"/>
                </a:lnTo>
                <a:close/>
                <a:moveTo>
                  <a:pt x="1627" y="0"/>
                </a:moveTo>
                <a:lnTo>
                  <a:pt x="50" y="4324"/>
                </a:lnTo>
                <a:lnTo>
                  <a:pt x="53" y="4324"/>
                </a:lnTo>
                <a:lnTo>
                  <a:pt x="1630" y="0"/>
                </a:lnTo>
                <a:lnTo>
                  <a:pt x="1627" y="0"/>
                </a:lnTo>
                <a:close/>
                <a:moveTo>
                  <a:pt x="1678" y="0"/>
                </a:moveTo>
                <a:lnTo>
                  <a:pt x="101" y="4324"/>
                </a:lnTo>
                <a:lnTo>
                  <a:pt x="105" y="4324"/>
                </a:lnTo>
                <a:lnTo>
                  <a:pt x="1681" y="0"/>
                </a:lnTo>
                <a:lnTo>
                  <a:pt x="1678" y="0"/>
                </a:lnTo>
                <a:close/>
                <a:moveTo>
                  <a:pt x="1729" y="0"/>
                </a:moveTo>
                <a:lnTo>
                  <a:pt x="152" y="4324"/>
                </a:lnTo>
                <a:lnTo>
                  <a:pt x="156" y="4324"/>
                </a:lnTo>
                <a:lnTo>
                  <a:pt x="1732" y="0"/>
                </a:lnTo>
                <a:lnTo>
                  <a:pt x="1729" y="0"/>
                </a:lnTo>
                <a:close/>
                <a:moveTo>
                  <a:pt x="1780" y="0"/>
                </a:moveTo>
                <a:lnTo>
                  <a:pt x="203" y="4324"/>
                </a:lnTo>
                <a:lnTo>
                  <a:pt x="207" y="4324"/>
                </a:lnTo>
                <a:lnTo>
                  <a:pt x="1783" y="0"/>
                </a:lnTo>
                <a:lnTo>
                  <a:pt x="1780" y="0"/>
                </a:lnTo>
                <a:close/>
                <a:moveTo>
                  <a:pt x="1831" y="0"/>
                </a:moveTo>
                <a:lnTo>
                  <a:pt x="254" y="4324"/>
                </a:lnTo>
                <a:lnTo>
                  <a:pt x="258" y="4324"/>
                </a:lnTo>
                <a:lnTo>
                  <a:pt x="1835" y="0"/>
                </a:lnTo>
                <a:lnTo>
                  <a:pt x="1831" y="0"/>
                </a:lnTo>
                <a:close/>
                <a:moveTo>
                  <a:pt x="1882" y="0"/>
                </a:moveTo>
                <a:lnTo>
                  <a:pt x="305" y="4324"/>
                </a:lnTo>
                <a:lnTo>
                  <a:pt x="309" y="4324"/>
                </a:lnTo>
                <a:lnTo>
                  <a:pt x="1886" y="0"/>
                </a:lnTo>
                <a:lnTo>
                  <a:pt x="1882" y="0"/>
                </a:lnTo>
                <a:close/>
                <a:moveTo>
                  <a:pt x="1932" y="0"/>
                </a:moveTo>
                <a:lnTo>
                  <a:pt x="357" y="4324"/>
                </a:lnTo>
                <a:lnTo>
                  <a:pt x="360" y="4324"/>
                </a:lnTo>
                <a:lnTo>
                  <a:pt x="1936" y="0"/>
                </a:lnTo>
                <a:lnTo>
                  <a:pt x="1932" y="0"/>
                </a:lnTo>
                <a:close/>
                <a:moveTo>
                  <a:pt x="6631" y="0"/>
                </a:moveTo>
                <a:lnTo>
                  <a:pt x="5055" y="4324"/>
                </a:lnTo>
                <a:lnTo>
                  <a:pt x="5058" y="4324"/>
                </a:lnTo>
                <a:lnTo>
                  <a:pt x="6634" y="0"/>
                </a:lnTo>
                <a:lnTo>
                  <a:pt x="6631" y="0"/>
                </a:lnTo>
                <a:close/>
                <a:moveTo>
                  <a:pt x="6580" y="0"/>
                </a:moveTo>
                <a:lnTo>
                  <a:pt x="5004" y="4324"/>
                </a:lnTo>
                <a:lnTo>
                  <a:pt x="5007" y="4324"/>
                </a:lnTo>
                <a:lnTo>
                  <a:pt x="6583" y="0"/>
                </a:lnTo>
                <a:lnTo>
                  <a:pt x="6580" y="0"/>
                </a:lnTo>
                <a:close/>
                <a:moveTo>
                  <a:pt x="6682" y="0"/>
                </a:moveTo>
                <a:lnTo>
                  <a:pt x="5106" y="4324"/>
                </a:lnTo>
                <a:lnTo>
                  <a:pt x="5109" y="4324"/>
                </a:lnTo>
                <a:lnTo>
                  <a:pt x="6685" y="0"/>
                </a:lnTo>
                <a:lnTo>
                  <a:pt x="6682" y="0"/>
                </a:lnTo>
                <a:close/>
                <a:moveTo>
                  <a:pt x="6733" y="0"/>
                </a:moveTo>
                <a:lnTo>
                  <a:pt x="5157" y="4324"/>
                </a:lnTo>
                <a:lnTo>
                  <a:pt x="5160" y="4324"/>
                </a:lnTo>
                <a:lnTo>
                  <a:pt x="6736" y="0"/>
                </a:lnTo>
                <a:lnTo>
                  <a:pt x="6733" y="0"/>
                </a:lnTo>
                <a:close/>
                <a:moveTo>
                  <a:pt x="6784" y="0"/>
                </a:moveTo>
                <a:lnTo>
                  <a:pt x="5208" y="4324"/>
                </a:lnTo>
                <a:lnTo>
                  <a:pt x="5211" y="4324"/>
                </a:lnTo>
                <a:lnTo>
                  <a:pt x="6787" y="0"/>
                </a:lnTo>
                <a:lnTo>
                  <a:pt x="6784" y="0"/>
                </a:lnTo>
                <a:close/>
                <a:moveTo>
                  <a:pt x="6835" y="0"/>
                </a:moveTo>
                <a:lnTo>
                  <a:pt x="5259" y="4324"/>
                </a:lnTo>
                <a:lnTo>
                  <a:pt x="5263" y="4324"/>
                </a:lnTo>
                <a:lnTo>
                  <a:pt x="6838" y="0"/>
                </a:lnTo>
                <a:lnTo>
                  <a:pt x="6835" y="0"/>
                </a:lnTo>
                <a:close/>
                <a:moveTo>
                  <a:pt x="6886" y="0"/>
                </a:moveTo>
                <a:lnTo>
                  <a:pt x="5310" y="4324"/>
                </a:lnTo>
                <a:lnTo>
                  <a:pt x="5314" y="4324"/>
                </a:lnTo>
                <a:lnTo>
                  <a:pt x="6889" y="0"/>
                </a:lnTo>
                <a:lnTo>
                  <a:pt x="6886" y="0"/>
                </a:lnTo>
                <a:close/>
                <a:moveTo>
                  <a:pt x="6937" y="0"/>
                </a:moveTo>
                <a:lnTo>
                  <a:pt x="5361" y="4324"/>
                </a:lnTo>
                <a:lnTo>
                  <a:pt x="5365" y="4324"/>
                </a:lnTo>
                <a:lnTo>
                  <a:pt x="6940" y="0"/>
                </a:lnTo>
                <a:lnTo>
                  <a:pt x="6937" y="0"/>
                </a:lnTo>
                <a:close/>
                <a:moveTo>
                  <a:pt x="6988" y="0"/>
                </a:moveTo>
                <a:lnTo>
                  <a:pt x="5412" y="4324"/>
                </a:lnTo>
                <a:lnTo>
                  <a:pt x="5416" y="4324"/>
                </a:lnTo>
                <a:lnTo>
                  <a:pt x="6992" y="0"/>
                </a:lnTo>
                <a:lnTo>
                  <a:pt x="6988" y="0"/>
                </a:lnTo>
                <a:close/>
                <a:moveTo>
                  <a:pt x="7039" y="0"/>
                </a:moveTo>
                <a:lnTo>
                  <a:pt x="5463" y="4324"/>
                </a:lnTo>
                <a:lnTo>
                  <a:pt x="5467" y="4324"/>
                </a:lnTo>
                <a:lnTo>
                  <a:pt x="7043" y="0"/>
                </a:lnTo>
                <a:lnTo>
                  <a:pt x="7039" y="0"/>
                </a:lnTo>
                <a:close/>
                <a:moveTo>
                  <a:pt x="7090" y="0"/>
                </a:moveTo>
                <a:lnTo>
                  <a:pt x="5515" y="4324"/>
                </a:lnTo>
                <a:lnTo>
                  <a:pt x="5518" y="4324"/>
                </a:lnTo>
                <a:lnTo>
                  <a:pt x="7094" y="0"/>
                </a:lnTo>
                <a:lnTo>
                  <a:pt x="7090" y="0"/>
                </a:lnTo>
                <a:close/>
                <a:moveTo>
                  <a:pt x="7141" y="0"/>
                </a:moveTo>
                <a:lnTo>
                  <a:pt x="5566" y="4324"/>
                </a:lnTo>
                <a:lnTo>
                  <a:pt x="5569" y="4324"/>
                </a:lnTo>
                <a:lnTo>
                  <a:pt x="7145" y="0"/>
                </a:lnTo>
                <a:lnTo>
                  <a:pt x="7141" y="0"/>
                </a:lnTo>
                <a:close/>
                <a:moveTo>
                  <a:pt x="7192" y="0"/>
                </a:moveTo>
                <a:lnTo>
                  <a:pt x="5617" y="4324"/>
                </a:lnTo>
                <a:lnTo>
                  <a:pt x="5620" y="4324"/>
                </a:lnTo>
                <a:lnTo>
                  <a:pt x="7196" y="0"/>
                </a:lnTo>
                <a:lnTo>
                  <a:pt x="7192" y="0"/>
                </a:lnTo>
                <a:close/>
                <a:moveTo>
                  <a:pt x="7244" y="0"/>
                </a:moveTo>
                <a:lnTo>
                  <a:pt x="5668" y="4324"/>
                </a:lnTo>
                <a:lnTo>
                  <a:pt x="5671" y="4324"/>
                </a:lnTo>
                <a:lnTo>
                  <a:pt x="7247" y="0"/>
                </a:lnTo>
                <a:lnTo>
                  <a:pt x="7244" y="0"/>
                </a:lnTo>
                <a:close/>
                <a:moveTo>
                  <a:pt x="7295" y="0"/>
                </a:moveTo>
                <a:lnTo>
                  <a:pt x="5719" y="4324"/>
                </a:lnTo>
                <a:lnTo>
                  <a:pt x="5722" y="4324"/>
                </a:lnTo>
                <a:lnTo>
                  <a:pt x="7298" y="0"/>
                </a:lnTo>
                <a:lnTo>
                  <a:pt x="7295" y="0"/>
                </a:lnTo>
                <a:close/>
                <a:moveTo>
                  <a:pt x="7346" y="0"/>
                </a:moveTo>
                <a:lnTo>
                  <a:pt x="5769" y="4324"/>
                </a:lnTo>
                <a:lnTo>
                  <a:pt x="5772" y="4324"/>
                </a:lnTo>
                <a:lnTo>
                  <a:pt x="7349" y="0"/>
                </a:lnTo>
                <a:lnTo>
                  <a:pt x="7346" y="0"/>
                </a:lnTo>
                <a:close/>
                <a:moveTo>
                  <a:pt x="7397" y="0"/>
                </a:moveTo>
                <a:lnTo>
                  <a:pt x="5820" y="4324"/>
                </a:lnTo>
                <a:lnTo>
                  <a:pt x="5823" y="4324"/>
                </a:lnTo>
                <a:lnTo>
                  <a:pt x="7400" y="0"/>
                </a:lnTo>
                <a:lnTo>
                  <a:pt x="7397" y="0"/>
                </a:lnTo>
                <a:close/>
                <a:moveTo>
                  <a:pt x="7448" y="0"/>
                </a:moveTo>
                <a:lnTo>
                  <a:pt x="5871" y="4324"/>
                </a:lnTo>
                <a:lnTo>
                  <a:pt x="5874" y="4324"/>
                </a:lnTo>
                <a:lnTo>
                  <a:pt x="7451" y="0"/>
                </a:lnTo>
                <a:lnTo>
                  <a:pt x="7448" y="0"/>
                </a:lnTo>
                <a:close/>
                <a:moveTo>
                  <a:pt x="7499" y="0"/>
                </a:moveTo>
                <a:lnTo>
                  <a:pt x="5922" y="4324"/>
                </a:lnTo>
                <a:lnTo>
                  <a:pt x="5926" y="4324"/>
                </a:lnTo>
                <a:lnTo>
                  <a:pt x="7502" y="0"/>
                </a:lnTo>
                <a:lnTo>
                  <a:pt x="7499" y="0"/>
                </a:lnTo>
                <a:close/>
                <a:moveTo>
                  <a:pt x="7550" y="0"/>
                </a:moveTo>
                <a:lnTo>
                  <a:pt x="5973" y="4324"/>
                </a:lnTo>
                <a:lnTo>
                  <a:pt x="5977" y="4324"/>
                </a:lnTo>
                <a:lnTo>
                  <a:pt x="7553" y="0"/>
                </a:lnTo>
                <a:lnTo>
                  <a:pt x="7550" y="0"/>
                </a:lnTo>
                <a:close/>
                <a:moveTo>
                  <a:pt x="7601" y="0"/>
                </a:moveTo>
                <a:lnTo>
                  <a:pt x="6024" y="4324"/>
                </a:lnTo>
                <a:lnTo>
                  <a:pt x="6028" y="4324"/>
                </a:lnTo>
                <a:lnTo>
                  <a:pt x="7605" y="0"/>
                </a:lnTo>
                <a:lnTo>
                  <a:pt x="7601" y="0"/>
                </a:lnTo>
                <a:close/>
                <a:moveTo>
                  <a:pt x="7652" y="0"/>
                </a:moveTo>
                <a:lnTo>
                  <a:pt x="6075" y="4324"/>
                </a:lnTo>
                <a:lnTo>
                  <a:pt x="6079" y="4324"/>
                </a:lnTo>
                <a:lnTo>
                  <a:pt x="7656" y="0"/>
                </a:lnTo>
                <a:lnTo>
                  <a:pt x="7652" y="0"/>
                </a:lnTo>
                <a:close/>
                <a:moveTo>
                  <a:pt x="6126" y="4324"/>
                </a:moveTo>
                <a:lnTo>
                  <a:pt x="6130" y="4324"/>
                </a:lnTo>
                <a:lnTo>
                  <a:pt x="7678" y="79"/>
                </a:lnTo>
                <a:lnTo>
                  <a:pt x="7678" y="69"/>
                </a:lnTo>
                <a:lnTo>
                  <a:pt x="6126" y="4324"/>
                </a:lnTo>
                <a:close/>
                <a:moveTo>
                  <a:pt x="6181" y="4324"/>
                </a:moveTo>
                <a:lnTo>
                  <a:pt x="7678" y="219"/>
                </a:lnTo>
                <a:lnTo>
                  <a:pt x="7678" y="209"/>
                </a:lnTo>
                <a:lnTo>
                  <a:pt x="6178" y="4324"/>
                </a:lnTo>
                <a:lnTo>
                  <a:pt x="6181" y="4324"/>
                </a:lnTo>
                <a:close/>
                <a:moveTo>
                  <a:pt x="6232" y="4324"/>
                </a:moveTo>
                <a:lnTo>
                  <a:pt x="7678" y="358"/>
                </a:lnTo>
                <a:lnTo>
                  <a:pt x="7678" y="349"/>
                </a:lnTo>
                <a:lnTo>
                  <a:pt x="6229" y="4324"/>
                </a:lnTo>
                <a:lnTo>
                  <a:pt x="6232" y="4324"/>
                </a:lnTo>
                <a:close/>
                <a:moveTo>
                  <a:pt x="4333" y="0"/>
                </a:moveTo>
                <a:lnTo>
                  <a:pt x="2756" y="4324"/>
                </a:lnTo>
                <a:lnTo>
                  <a:pt x="2760" y="4324"/>
                </a:lnTo>
                <a:lnTo>
                  <a:pt x="4336" y="0"/>
                </a:lnTo>
                <a:lnTo>
                  <a:pt x="4333" y="0"/>
                </a:lnTo>
                <a:close/>
                <a:moveTo>
                  <a:pt x="4282" y="0"/>
                </a:moveTo>
                <a:lnTo>
                  <a:pt x="2705" y="4324"/>
                </a:lnTo>
                <a:lnTo>
                  <a:pt x="2709" y="4324"/>
                </a:lnTo>
                <a:lnTo>
                  <a:pt x="4285" y="0"/>
                </a:lnTo>
                <a:lnTo>
                  <a:pt x="4282" y="0"/>
                </a:lnTo>
                <a:close/>
                <a:moveTo>
                  <a:pt x="4384" y="0"/>
                </a:moveTo>
                <a:lnTo>
                  <a:pt x="2807" y="4324"/>
                </a:lnTo>
                <a:lnTo>
                  <a:pt x="2811" y="4324"/>
                </a:lnTo>
                <a:lnTo>
                  <a:pt x="4388" y="0"/>
                </a:lnTo>
                <a:lnTo>
                  <a:pt x="4384" y="0"/>
                </a:lnTo>
                <a:close/>
                <a:moveTo>
                  <a:pt x="4435" y="0"/>
                </a:moveTo>
                <a:lnTo>
                  <a:pt x="2858" y="4324"/>
                </a:lnTo>
                <a:lnTo>
                  <a:pt x="2862" y="4324"/>
                </a:lnTo>
                <a:lnTo>
                  <a:pt x="4439" y="0"/>
                </a:lnTo>
                <a:lnTo>
                  <a:pt x="4435" y="0"/>
                </a:lnTo>
                <a:close/>
                <a:moveTo>
                  <a:pt x="4486" y="0"/>
                </a:moveTo>
                <a:lnTo>
                  <a:pt x="2909" y="4324"/>
                </a:lnTo>
                <a:lnTo>
                  <a:pt x="2913" y="4324"/>
                </a:lnTo>
                <a:lnTo>
                  <a:pt x="4490" y="0"/>
                </a:lnTo>
                <a:lnTo>
                  <a:pt x="4486" y="0"/>
                </a:lnTo>
                <a:close/>
                <a:moveTo>
                  <a:pt x="4537" y="0"/>
                </a:moveTo>
                <a:lnTo>
                  <a:pt x="2961" y="4324"/>
                </a:lnTo>
                <a:lnTo>
                  <a:pt x="2964" y="4324"/>
                </a:lnTo>
                <a:lnTo>
                  <a:pt x="4541" y="0"/>
                </a:lnTo>
                <a:lnTo>
                  <a:pt x="4537" y="0"/>
                </a:lnTo>
                <a:close/>
                <a:moveTo>
                  <a:pt x="4588" y="0"/>
                </a:moveTo>
                <a:lnTo>
                  <a:pt x="3012" y="4324"/>
                </a:lnTo>
                <a:lnTo>
                  <a:pt x="3015" y="4324"/>
                </a:lnTo>
                <a:lnTo>
                  <a:pt x="4592" y="0"/>
                </a:lnTo>
                <a:lnTo>
                  <a:pt x="4588" y="0"/>
                </a:lnTo>
                <a:close/>
                <a:moveTo>
                  <a:pt x="4640" y="0"/>
                </a:moveTo>
                <a:lnTo>
                  <a:pt x="3063" y="4324"/>
                </a:lnTo>
                <a:lnTo>
                  <a:pt x="3066" y="4324"/>
                </a:lnTo>
                <a:lnTo>
                  <a:pt x="4643" y="0"/>
                </a:lnTo>
                <a:lnTo>
                  <a:pt x="4640" y="0"/>
                </a:lnTo>
                <a:close/>
                <a:moveTo>
                  <a:pt x="4691" y="0"/>
                </a:moveTo>
                <a:lnTo>
                  <a:pt x="3114" y="4324"/>
                </a:lnTo>
                <a:lnTo>
                  <a:pt x="3117" y="4324"/>
                </a:lnTo>
                <a:lnTo>
                  <a:pt x="4694" y="0"/>
                </a:lnTo>
                <a:lnTo>
                  <a:pt x="4691" y="0"/>
                </a:lnTo>
                <a:close/>
                <a:moveTo>
                  <a:pt x="4742" y="0"/>
                </a:moveTo>
                <a:lnTo>
                  <a:pt x="3165" y="4324"/>
                </a:lnTo>
                <a:lnTo>
                  <a:pt x="3168" y="4324"/>
                </a:lnTo>
                <a:lnTo>
                  <a:pt x="4745" y="0"/>
                </a:lnTo>
                <a:lnTo>
                  <a:pt x="4742" y="0"/>
                </a:lnTo>
                <a:close/>
                <a:moveTo>
                  <a:pt x="4793" y="0"/>
                </a:moveTo>
                <a:lnTo>
                  <a:pt x="3216" y="4324"/>
                </a:lnTo>
                <a:lnTo>
                  <a:pt x="3219" y="4324"/>
                </a:lnTo>
                <a:lnTo>
                  <a:pt x="4796" y="0"/>
                </a:lnTo>
                <a:lnTo>
                  <a:pt x="4793" y="0"/>
                </a:lnTo>
                <a:close/>
                <a:moveTo>
                  <a:pt x="4844" y="0"/>
                </a:moveTo>
                <a:lnTo>
                  <a:pt x="3267" y="4324"/>
                </a:lnTo>
                <a:lnTo>
                  <a:pt x="3270" y="4324"/>
                </a:lnTo>
                <a:lnTo>
                  <a:pt x="4847" y="0"/>
                </a:lnTo>
                <a:lnTo>
                  <a:pt x="4844" y="0"/>
                </a:lnTo>
                <a:close/>
                <a:moveTo>
                  <a:pt x="4895" y="0"/>
                </a:moveTo>
                <a:lnTo>
                  <a:pt x="3318" y="4324"/>
                </a:lnTo>
                <a:lnTo>
                  <a:pt x="3322" y="4324"/>
                </a:lnTo>
                <a:lnTo>
                  <a:pt x="4898" y="0"/>
                </a:lnTo>
                <a:lnTo>
                  <a:pt x="4895" y="0"/>
                </a:lnTo>
                <a:close/>
                <a:moveTo>
                  <a:pt x="4946" y="0"/>
                </a:moveTo>
                <a:lnTo>
                  <a:pt x="3369" y="4324"/>
                </a:lnTo>
                <a:lnTo>
                  <a:pt x="3373" y="4324"/>
                </a:lnTo>
                <a:lnTo>
                  <a:pt x="4949" y="0"/>
                </a:lnTo>
                <a:lnTo>
                  <a:pt x="4946" y="0"/>
                </a:lnTo>
                <a:close/>
                <a:moveTo>
                  <a:pt x="4997" y="0"/>
                </a:moveTo>
                <a:lnTo>
                  <a:pt x="3420" y="4324"/>
                </a:lnTo>
                <a:lnTo>
                  <a:pt x="3424" y="4324"/>
                </a:lnTo>
                <a:lnTo>
                  <a:pt x="5000" y="0"/>
                </a:lnTo>
                <a:lnTo>
                  <a:pt x="4997" y="0"/>
                </a:lnTo>
                <a:close/>
                <a:moveTo>
                  <a:pt x="5048" y="0"/>
                </a:moveTo>
                <a:lnTo>
                  <a:pt x="3471" y="4324"/>
                </a:lnTo>
                <a:lnTo>
                  <a:pt x="3475" y="4324"/>
                </a:lnTo>
                <a:lnTo>
                  <a:pt x="5052" y="0"/>
                </a:lnTo>
                <a:lnTo>
                  <a:pt x="5048" y="0"/>
                </a:lnTo>
                <a:close/>
                <a:moveTo>
                  <a:pt x="5099" y="0"/>
                </a:moveTo>
                <a:lnTo>
                  <a:pt x="3522" y="4324"/>
                </a:lnTo>
                <a:lnTo>
                  <a:pt x="3526" y="4324"/>
                </a:lnTo>
                <a:lnTo>
                  <a:pt x="5103" y="0"/>
                </a:lnTo>
                <a:lnTo>
                  <a:pt x="5099" y="0"/>
                </a:lnTo>
                <a:close/>
                <a:moveTo>
                  <a:pt x="5150" y="0"/>
                </a:moveTo>
                <a:lnTo>
                  <a:pt x="3574" y="4324"/>
                </a:lnTo>
                <a:lnTo>
                  <a:pt x="3577" y="4324"/>
                </a:lnTo>
                <a:lnTo>
                  <a:pt x="5154" y="0"/>
                </a:lnTo>
                <a:lnTo>
                  <a:pt x="5150" y="0"/>
                </a:lnTo>
                <a:close/>
                <a:moveTo>
                  <a:pt x="5201" y="0"/>
                </a:moveTo>
                <a:lnTo>
                  <a:pt x="3625" y="4324"/>
                </a:lnTo>
                <a:lnTo>
                  <a:pt x="3628" y="4324"/>
                </a:lnTo>
                <a:lnTo>
                  <a:pt x="5205" y="0"/>
                </a:lnTo>
                <a:lnTo>
                  <a:pt x="5201" y="0"/>
                </a:lnTo>
                <a:close/>
                <a:moveTo>
                  <a:pt x="5252" y="0"/>
                </a:moveTo>
                <a:lnTo>
                  <a:pt x="3676" y="4324"/>
                </a:lnTo>
                <a:lnTo>
                  <a:pt x="3679" y="4324"/>
                </a:lnTo>
                <a:lnTo>
                  <a:pt x="5256" y="0"/>
                </a:lnTo>
                <a:lnTo>
                  <a:pt x="5252" y="0"/>
                </a:lnTo>
                <a:close/>
                <a:moveTo>
                  <a:pt x="5304" y="0"/>
                </a:moveTo>
                <a:lnTo>
                  <a:pt x="3727" y="4324"/>
                </a:lnTo>
                <a:lnTo>
                  <a:pt x="3730" y="4324"/>
                </a:lnTo>
                <a:lnTo>
                  <a:pt x="5307" y="0"/>
                </a:lnTo>
                <a:lnTo>
                  <a:pt x="5304" y="0"/>
                </a:lnTo>
                <a:close/>
                <a:moveTo>
                  <a:pt x="5355" y="0"/>
                </a:moveTo>
                <a:lnTo>
                  <a:pt x="3778" y="4324"/>
                </a:lnTo>
                <a:lnTo>
                  <a:pt x="3781" y="4324"/>
                </a:lnTo>
                <a:lnTo>
                  <a:pt x="5358" y="0"/>
                </a:lnTo>
                <a:lnTo>
                  <a:pt x="5355" y="0"/>
                </a:lnTo>
                <a:close/>
                <a:moveTo>
                  <a:pt x="5406" y="0"/>
                </a:moveTo>
                <a:lnTo>
                  <a:pt x="3829" y="4324"/>
                </a:lnTo>
                <a:lnTo>
                  <a:pt x="3832" y="4324"/>
                </a:lnTo>
                <a:lnTo>
                  <a:pt x="5409" y="0"/>
                </a:lnTo>
                <a:lnTo>
                  <a:pt x="5406" y="0"/>
                </a:lnTo>
                <a:close/>
                <a:moveTo>
                  <a:pt x="5457" y="0"/>
                </a:moveTo>
                <a:lnTo>
                  <a:pt x="3880" y="4324"/>
                </a:lnTo>
                <a:lnTo>
                  <a:pt x="3883" y="4324"/>
                </a:lnTo>
                <a:lnTo>
                  <a:pt x="5460" y="0"/>
                </a:lnTo>
                <a:lnTo>
                  <a:pt x="5457" y="0"/>
                </a:lnTo>
                <a:close/>
                <a:moveTo>
                  <a:pt x="5508" y="0"/>
                </a:moveTo>
                <a:lnTo>
                  <a:pt x="3931" y="4324"/>
                </a:lnTo>
                <a:lnTo>
                  <a:pt x="3934" y="4324"/>
                </a:lnTo>
                <a:lnTo>
                  <a:pt x="5511" y="0"/>
                </a:lnTo>
                <a:lnTo>
                  <a:pt x="5508" y="0"/>
                </a:lnTo>
                <a:close/>
                <a:moveTo>
                  <a:pt x="5559" y="0"/>
                </a:moveTo>
                <a:lnTo>
                  <a:pt x="3982" y="4324"/>
                </a:lnTo>
                <a:lnTo>
                  <a:pt x="3986" y="4324"/>
                </a:lnTo>
                <a:lnTo>
                  <a:pt x="5562" y="0"/>
                </a:lnTo>
                <a:lnTo>
                  <a:pt x="5559" y="0"/>
                </a:lnTo>
                <a:close/>
                <a:moveTo>
                  <a:pt x="5610" y="0"/>
                </a:moveTo>
                <a:lnTo>
                  <a:pt x="4033" y="4324"/>
                </a:lnTo>
                <a:lnTo>
                  <a:pt x="4037" y="4324"/>
                </a:lnTo>
                <a:lnTo>
                  <a:pt x="5613" y="0"/>
                </a:lnTo>
                <a:lnTo>
                  <a:pt x="5610" y="0"/>
                </a:lnTo>
                <a:close/>
                <a:moveTo>
                  <a:pt x="5661" y="0"/>
                </a:moveTo>
                <a:lnTo>
                  <a:pt x="4084" y="4324"/>
                </a:lnTo>
                <a:lnTo>
                  <a:pt x="4088" y="4324"/>
                </a:lnTo>
                <a:lnTo>
                  <a:pt x="5665" y="0"/>
                </a:lnTo>
                <a:lnTo>
                  <a:pt x="5661" y="0"/>
                </a:lnTo>
                <a:close/>
                <a:moveTo>
                  <a:pt x="5712" y="0"/>
                </a:moveTo>
                <a:lnTo>
                  <a:pt x="4135" y="4324"/>
                </a:lnTo>
                <a:lnTo>
                  <a:pt x="4139" y="4324"/>
                </a:lnTo>
                <a:lnTo>
                  <a:pt x="5716" y="0"/>
                </a:lnTo>
                <a:lnTo>
                  <a:pt x="5712" y="0"/>
                </a:lnTo>
                <a:close/>
                <a:moveTo>
                  <a:pt x="5762" y="0"/>
                </a:moveTo>
                <a:lnTo>
                  <a:pt x="4186" y="4324"/>
                </a:lnTo>
                <a:lnTo>
                  <a:pt x="4190" y="4324"/>
                </a:lnTo>
                <a:lnTo>
                  <a:pt x="5766" y="0"/>
                </a:lnTo>
                <a:lnTo>
                  <a:pt x="5762" y="0"/>
                </a:lnTo>
                <a:close/>
                <a:moveTo>
                  <a:pt x="5813" y="0"/>
                </a:moveTo>
                <a:lnTo>
                  <a:pt x="4238" y="4324"/>
                </a:lnTo>
                <a:lnTo>
                  <a:pt x="4241" y="4324"/>
                </a:lnTo>
                <a:lnTo>
                  <a:pt x="5817" y="0"/>
                </a:lnTo>
                <a:lnTo>
                  <a:pt x="5813" y="0"/>
                </a:lnTo>
                <a:close/>
                <a:moveTo>
                  <a:pt x="5864" y="0"/>
                </a:moveTo>
                <a:lnTo>
                  <a:pt x="4289" y="4324"/>
                </a:lnTo>
                <a:lnTo>
                  <a:pt x="4292" y="4324"/>
                </a:lnTo>
                <a:lnTo>
                  <a:pt x="5868" y="0"/>
                </a:lnTo>
                <a:lnTo>
                  <a:pt x="5864" y="0"/>
                </a:lnTo>
                <a:close/>
                <a:moveTo>
                  <a:pt x="5915" y="0"/>
                </a:moveTo>
                <a:lnTo>
                  <a:pt x="4340" y="4324"/>
                </a:lnTo>
                <a:lnTo>
                  <a:pt x="4343" y="4324"/>
                </a:lnTo>
                <a:lnTo>
                  <a:pt x="5919" y="0"/>
                </a:lnTo>
                <a:lnTo>
                  <a:pt x="5915" y="0"/>
                </a:lnTo>
                <a:close/>
                <a:moveTo>
                  <a:pt x="5967" y="0"/>
                </a:moveTo>
                <a:lnTo>
                  <a:pt x="4391" y="4324"/>
                </a:lnTo>
                <a:lnTo>
                  <a:pt x="4394" y="4324"/>
                </a:lnTo>
                <a:lnTo>
                  <a:pt x="5970" y="0"/>
                </a:lnTo>
                <a:lnTo>
                  <a:pt x="5967" y="0"/>
                </a:lnTo>
                <a:close/>
                <a:moveTo>
                  <a:pt x="6018" y="0"/>
                </a:moveTo>
                <a:lnTo>
                  <a:pt x="4442" y="4324"/>
                </a:lnTo>
                <a:lnTo>
                  <a:pt x="4445" y="4324"/>
                </a:lnTo>
                <a:lnTo>
                  <a:pt x="6021" y="0"/>
                </a:lnTo>
                <a:lnTo>
                  <a:pt x="6018" y="0"/>
                </a:lnTo>
                <a:close/>
                <a:moveTo>
                  <a:pt x="6069" y="0"/>
                </a:moveTo>
                <a:lnTo>
                  <a:pt x="4493" y="4324"/>
                </a:lnTo>
                <a:lnTo>
                  <a:pt x="4496" y="4324"/>
                </a:lnTo>
                <a:lnTo>
                  <a:pt x="6072" y="0"/>
                </a:lnTo>
                <a:lnTo>
                  <a:pt x="6069" y="0"/>
                </a:lnTo>
                <a:close/>
                <a:moveTo>
                  <a:pt x="6120" y="0"/>
                </a:moveTo>
                <a:lnTo>
                  <a:pt x="4544" y="4324"/>
                </a:lnTo>
                <a:lnTo>
                  <a:pt x="4547" y="4324"/>
                </a:lnTo>
                <a:lnTo>
                  <a:pt x="6123" y="0"/>
                </a:lnTo>
                <a:lnTo>
                  <a:pt x="6120" y="0"/>
                </a:lnTo>
                <a:close/>
                <a:moveTo>
                  <a:pt x="6171" y="0"/>
                </a:moveTo>
                <a:lnTo>
                  <a:pt x="4595" y="4324"/>
                </a:lnTo>
                <a:lnTo>
                  <a:pt x="4599" y="4324"/>
                </a:lnTo>
                <a:lnTo>
                  <a:pt x="6174" y="0"/>
                </a:lnTo>
                <a:lnTo>
                  <a:pt x="6171" y="0"/>
                </a:lnTo>
                <a:close/>
                <a:moveTo>
                  <a:pt x="6222" y="0"/>
                </a:moveTo>
                <a:lnTo>
                  <a:pt x="4646" y="4324"/>
                </a:lnTo>
                <a:lnTo>
                  <a:pt x="4650" y="4324"/>
                </a:lnTo>
                <a:lnTo>
                  <a:pt x="6225" y="0"/>
                </a:lnTo>
                <a:lnTo>
                  <a:pt x="6222" y="0"/>
                </a:lnTo>
                <a:close/>
                <a:moveTo>
                  <a:pt x="6273" y="0"/>
                </a:moveTo>
                <a:lnTo>
                  <a:pt x="4697" y="4324"/>
                </a:lnTo>
                <a:lnTo>
                  <a:pt x="4701" y="4324"/>
                </a:lnTo>
                <a:lnTo>
                  <a:pt x="6276" y="0"/>
                </a:lnTo>
                <a:lnTo>
                  <a:pt x="6273" y="0"/>
                </a:lnTo>
                <a:close/>
                <a:moveTo>
                  <a:pt x="6324" y="0"/>
                </a:moveTo>
                <a:lnTo>
                  <a:pt x="4748" y="4324"/>
                </a:lnTo>
                <a:lnTo>
                  <a:pt x="4752" y="4324"/>
                </a:lnTo>
                <a:lnTo>
                  <a:pt x="6328" y="0"/>
                </a:lnTo>
                <a:lnTo>
                  <a:pt x="6324" y="0"/>
                </a:lnTo>
                <a:close/>
                <a:moveTo>
                  <a:pt x="6375" y="0"/>
                </a:moveTo>
                <a:lnTo>
                  <a:pt x="4799" y="4324"/>
                </a:lnTo>
                <a:lnTo>
                  <a:pt x="4803" y="4324"/>
                </a:lnTo>
                <a:lnTo>
                  <a:pt x="6379" y="0"/>
                </a:lnTo>
                <a:lnTo>
                  <a:pt x="6375" y="0"/>
                </a:lnTo>
                <a:close/>
                <a:moveTo>
                  <a:pt x="6426" y="0"/>
                </a:moveTo>
                <a:lnTo>
                  <a:pt x="4850" y="4324"/>
                </a:lnTo>
                <a:lnTo>
                  <a:pt x="4854" y="4324"/>
                </a:lnTo>
                <a:lnTo>
                  <a:pt x="6430" y="0"/>
                </a:lnTo>
                <a:lnTo>
                  <a:pt x="6426" y="0"/>
                </a:lnTo>
                <a:close/>
                <a:moveTo>
                  <a:pt x="6477" y="0"/>
                </a:moveTo>
                <a:lnTo>
                  <a:pt x="4902" y="4324"/>
                </a:lnTo>
                <a:lnTo>
                  <a:pt x="4905" y="4324"/>
                </a:lnTo>
                <a:lnTo>
                  <a:pt x="6481" y="0"/>
                </a:lnTo>
                <a:lnTo>
                  <a:pt x="6477" y="0"/>
                </a:lnTo>
                <a:close/>
                <a:moveTo>
                  <a:pt x="6528" y="0"/>
                </a:moveTo>
                <a:lnTo>
                  <a:pt x="4953" y="4324"/>
                </a:lnTo>
                <a:lnTo>
                  <a:pt x="4956" y="4324"/>
                </a:lnTo>
                <a:lnTo>
                  <a:pt x="6532" y="0"/>
                </a:lnTo>
                <a:lnTo>
                  <a:pt x="6528" y="0"/>
                </a:lnTo>
                <a:close/>
                <a:moveTo>
                  <a:pt x="6283" y="4324"/>
                </a:moveTo>
                <a:lnTo>
                  <a:pt x="7678" y="498"/>
                </a:lnTo>
                <a:lnTo>
                  <a:pt x="7678" y="489"/>
                </a:lnTo>
                <a:lnTo>
                  <a:pt x="6280" y="4324"/>
                </a:lnTo>
                <a:lnTo>
                  <a:pt x="6283" y="4324"/>
                </a:lnTo>
                <a:close/>
                <a:moveTo>
                  <a:pt x="6334" y="4324"/>
                </a:moveTo>
                <a:lnTo>
                  <a:pt x="7678" y="639"/>
                </a:lnTo>
                <a:lnTo>
                  <a:pt x="7678" y="630"/>
                </a:lnTo>
                <a:lnTo>
                  <a:pt x="6331" y="4324"/>
                </a:lnTo>
                <a:lnTo>
                  <a:pt x="6334" y="4324"/>
                </a:lnTo>
                <a:close/>
                <a:moveTo>
                  <a:pt x="6385" y="4324"/>
                </a:moveTo>
                <a:lnTo>
                  <a:pt x="7678" y="779"/>
                </a:lnTo>
                <a:lnTo>
                  <a:pt x="7678" y="770"/>
                </a:lnTo>
                <a:lnTo>
                  <a:pt x="6382" y="4324"/>
                </a:lnTo>
                <a:lnTo>
                  <a:pt x="6385" y="4324"/>
                </a:lnTo>
                <a:close/>
                <a:moveTo>
                  <a:pt x="6436" y="4324"/>
                </a:moveTo>
                <a:lnTo>
                  <a:pt x="7678" y="919"/>
                </a:lnTo>
                <a:lnTo>
                  <a:pt x="7678" y="910"/>
                </a:lnTo>
                <a:lnTo>
                  <a:pt x="6433" y="4324"/>
                </a:lnTo>
                <a:lnTo>
                  <a:pt x="6436" y="4324"/>
                </a:lnTo>
                <a:close/>
                <a:moveTo>
                  <a:pt x="6487" y="4324"/>
                </a:moveTo>
                <a:lnTo>
                  <a:pt x="7678" y="1059"/>
                </a:lnTo>
                <a:lnTo>
                  <a:pt x="7678" y="1050"/>
                </a:lnTo>
                <a:lnTo>
                  <a:pt x="6484" y="4324"/>
                </a:lnTo>
                <a:lnTo>
                  <a:pt x="6487" y="4324"/>
                </a:lnTo>
                <a:close/>
                <a:moveTo>
                  <a:pt x="6539" y="4324"/>
                </a:moveTo>
                <a:lnTo>
                  <a:pt x="7678" y="1199"/>
                </a:lnTo>
                <a:lnTo>
                  <a:pt x="7678" y="1190"/>
                </a:lnTo>
                <a:lnTo>
                  <a:pt x="6535" y="4324"/>
                </a:lnTo>
                <a:lnTo>
                  <a:pt x="6539" y="4324"/>
                </a:lnTo>
                <a:close/>
                <a:moveTo>
                  <a:pt x="6590" y="4324"/>
                </a:moveTo>
                <a:lnTo>
                  <a:pt x="7678" y="1339"/>
                </a:lnTo>
                <a:lnTo>
                  <a:pt x="7678" y="1330"/>
                </a:lnTo>
                <a:lnTo>
                  <a:pt x="6586" y="4324"/>
                </a:lnTo>
                <a:lnTo>
                  <a:pt x="6590" y="4324"/>
                </a:lnTo>
                <a:close/>
                <a:moveTo>
                  <a:pt x="6641" y="4324"/>
                </a:moveTo>
                <a:lnTo>
                  <a:pt x="7678" y="1479"/>
                </a:lnTo>
                <a:lnTo>
                  <a:pt x="7678" y="1470"/>
                </a:lnTo>
                <a:lnTo>
                  <a:pt x="6637" y="4324"/>
                </a:lnTo>
                <a:lnTo>
                  <a:pt x="6641" y="4324"/>
                </a:lnTo>
                <a:close/>
                <a:moveTo>
                  <a:pt x="6692" y="4324"/>
                </a:moveTo>
                <a:lnTo>
                  <a:pt x="7678" y="1619"/>
                </a:lnTo>
                <a:lnTo>
                  <a:pt x="7678" y="1610"/>
                </a:lnTo>
                <a:lnTo>
                  <a:pt x="6688" y="4324"/>
                </a:lnTo>
                <a:lnTo>
                  <a:pt x="6692" y="4324"/>
                </a:lnTo>
                <a:close/>
                <a:moveTo>
                  <a:pt x="6743" y="4324"/>
                </a:moveTo>
                <a:lnTo>
                  <a:pt x="7678" y="1760"/>
                </a:lnTo>
                <a:lnTo>
                  <a:pt x="7678" y="1751"/>
                </a:lnTo>
                <a:lnTo>
                  <a:pt x="6739" y="4324"/>
                </a:lnTo>
                <a:lnTo>
                  <a:pt x="6743" y="4324"/>
                </a:lnTo>
                <a:close/>
                <a:moveTo>
                  <a:pt x="6794" y="4324"/>
                </a:moveTo>
                <a:lnTo>
                  <a:pt x="7678" y="1900"/>
                </a:lnTo>
                <a:lnTo>
                  <a:pt x="7678" y="1890"/>
                </a:lnTo>
                <a:lnTo>
                  <a:pt x="6791" y="4324"/>
                </a:lnTo>
                <a:lnTo>
                  <a:pt x="6794" y="4324"/>
                </a:lnTo>
                <a:close/>
                <a:moveTo>
                  <a:pt x="6845" y="4324"/>
                </a:moveTo>
                <a:lnTo>
                  <a:pt x="7678" y="2040"/>
                </a:lnTo>
                <a:lnTo>
                  <a:pt x="7678" y="2030"/>
                </a:lnTo>
                <a:lnTo>
                  <a:pt x="6842" y="4324"/>
                </a:lnTo>
                <a:lnTo>
                  <a:pt x="6845" y="4324"/>
                </a:lnTo>
                <a:close/>
                <a:moveTo>
                  <a:pt x="6896" y="4324"/>
                </a:moveTo>
                <a:lnTo>
                  <a:pt x="7678" y="2180"/>
                </a:lnTo>
                <a:lnTo>
                  <a:pt x="7678" y="2170"/>
                </a:lnTo>
                <a:lnTo>
                  <a:pt x="6893" y="4324"/>
                </a:lnTo>
                <a:lnTo>
                  <a:pt x="6896" y="4324"/>
                </a:lnTo>
                <a:close/>
                <a:moveTo>
                  <a:pt x="6947" y="4324"/>
                </a:moveTo>
                <a:lnTo>
                  <a:pt x="7678" y="2320"/>
                </a:lnTo>
                <a:lnTo>
                  <a:pt x="7678" y="2310"/>
                </a:lnTo>
                <a:lnTo>
                  <a:pt x="6944" y="4324"/>
                </a:lnTo>
                <a:lnTo>
                  <a:pt x="6947" y="4324"/>
                </a:lnTo>
                <a:close/>
                <a:moveTo>
                  <a:pt x="6998" y="4324"/>
                </a:moveTo>
                <a:lnTo>
                  <a:pt x="7678" y="2460"/>
                </a:lnTo>
                <a:lnTo>
                  <a:pt x="7678" y="2450"/>
                </a:lnTo>
                <a:lnTo>
                  <a:pt x="6995" y="4324"/>
                </a:lnTo>
                <a:lnTo>
                  <a:pt x="6998" y="4324"/>
                </a:lnTo>
                <a:close/>
                <a:moveTo>
                  <a:pt x="7049" y="4324"/>
                </a:moveTo>
                <a:lnTo>
                  <a:pt x="7678" y="2600"/>
                </a:lnTo>
                <a:lnTo>
                  <a:pt x="7678" y="2590"/>
                </a:lnTo>
                <a:lnTo>
                  <a:pt x="7046" y="4324"/>
                </a:lnTo>
                <a:lnTo>
                  <a:pt x="7049" y="4324"/>
                </a:lnTo>
                <a:close/>
                <a:moveTo>
                  <a:pt x="7100" y="4324"/>
                </a:moveTo>
                <a:lnTo>
                  <a:pt x="7678" y="2741"/>
                </a:lnTo>
                <a:lnTo>
                  <a:pt x="7678" y="2731"/>
                </a:lnTo>
                <a:lnTo>
                  <a:pt x="7097" y="4324"/>
                </a:lnTo>
                <a:lnTo>
                  <a:pt x="7100" y="4324"/>
                </a:lnTo>
                <a:close/>
                <a:moveTo>
                  <a:pt x="7151" y="4324"/>
                </a:moveTo>
                <a:lnTo>
                  <a:pt x="7678" y="2880"/>
                </a:lnTo>
                <a:lnTo>
                  <a:pt x="7678" y="2871"/>
                </a:lnTo>
                <a:lnTo>
                  <a:pt x="7148" y="4324"/>
                </a:lnTo>
                <a:lnTo>
                  <a:pt x="7151" y="4324"/>
                </a:lnTo>
                <a:close/>
                <a:moveTo>
                  <a:pt x="7203" y="4324"/>
                </a:moveTo>
                <a:lnTo>
                  <a:pt x="7678" y="3020"/>
                </a:lnTo>
                <a:lnTo>
                  <a:pt x="7678" y="3011"/>
                </a:lnTo>
                <a:lnTo>
                  <a:pt x="7199" y="4324"/>
                </a:lnTo>
                <a:lnTo>
                  <a:pt x="7203" y="4324"/>
                </a:lnTo>
                <a:close/>
                <a:moveTo>
                  <a:pt x="7254" y="4324"/>
                </a:moveTo>
                <a:lnTo>
                  <a:pt x="7678" y="3160"/>
                </a:lnTo>
                <a:lnTo>
                  <a:pt x="7678" y="3151"/>
                </a:lnTo>
                <a:lnTo>
                  <a:pt x="7250" y="4324"/>
                </a:lnTo>
                <a:lnTo>
                  <a:pt x="7254" y="4324"/>
                </a:lnTo>
                <a:close/>
                <a:moveTo>
                  <a:pt x="7305" y="4324"/>
                </a:moveTo>
                <a:lnTo>
                  <a:pt x="7678" y="3300"/>
                </a:lnTo>
                <a:lnTo>
                  <a:pt x="7678" y="3291"/>
                </a:lnTo>
                <a:lnTo>
                  <a:pt x="7301" y="4324"/>
                </a:lnTo>
                <a:lnTo>
                  <a:pt x="7305" y="4324"/>
                </a:lnTo>
                <a:close/>
                <a:moveTo>
                  <a:pt x="7356" y="4324"/>
                </a:moveTo>
                <a:lnTo>
                  <a:pt x="7678" y="3440"/>
                </a:lnTo>
                <a:lnTo>
                  <a:pt x="7678" y="3431"/>
                </a:lnTo>
                <a:lnTo>
                  <a:pt x="7352" y="4324"/>
                </a:lnTo>
                <a:lnTo>
                  <a:pt x="7356" y="4324"/>
                </a:lnTo>
                <a:close/>
                <a:moveTo>
                  <a:pt x="7407" y="4324"/>
                </a:moveTo>
                <a:lnTo>
                  <a:pt x="7678" y="3580"/>
                </a:lnTo>
                <a:lnTo>
                  <a:pt x="7678" y="3571"/>
                </a:lnTo>
                <a:lnTo>
                  <a:pt x="7403" y="4324"/>
                </a:lnTo>
                <a:lnTo>
                  <a:pt x="7407" y="4324"/>
                </a:lnTo>
                <a:close/>
                <a:moveTo>
                  <a:pt x="7458" y="4324"/>
                </a:moveTo>
                <a:lnTo>
                  <a:pt x="7678" y="3720"/>
                </a:lnTo>
                <a:lnTo>
                  <a:pt x="7678" y="3711"/>
                </a:lnTo>
                <a:lnTo>
                  <a:pt x="7455" y="4324"/>
                </a:lnTo>
                <a:lnTo>
                  <a:pt x="7458" y="4324"/>
                </a:lnTo>
                <a:close/>
                <a:moveTo>
                  <a:pt x="7509" y="4324"/>
                </a:moveTo>
                <a:lnTo>
                  <a:pt x="7678" y="3861"/>
                </a:lnTo>
                <a:lnTo>
                  <a:pt x="7678" y="3852"/>
                </a:lnTo>
                <a:lnTo>
                  <a:pt x="7506" y="4324"/>
                </a:lnTo>
                <a:lnTo>
                  <a:pt x="7509" y="4324"/>
                </a:lnTo>
                <a:close/>
                <a:moveTo>
                  <a:pt x="7560" y="4324"/>
                </a:moveTo>
                <a:lnTo>
                  <a:pt x="7678" y="4001"/>
                </a:lnTo>
                <a:lnTo>
                  <a:pt x="7678" y="3992"/>
                </a:lnTo>
                <a:lnTo>
                  <a:pt x="7557" y="4324"/>
                </a:lnTo>
                <a:lnTo>
                  <a:pt x="7560" y="4324"/>
                </a:lnTo>
                <a:close/>
                <a:moveTo>
                  <a:pt x="7611" y="4324"/>
                </a:moveTo>
                <a:lnTo>
                  <a:pt x="7678" y="4141"/>
                </a:lnTo>
                <a:lnTo>
                  <a:pt x="7678" y="4132"/>
                </a:lnTo>
                <a:lnTo>
                  <a:pt x="7608" y="4324"/>
                </a:lnTo>
                <a:lnTo>
                  <a:pt x="7611" y="4324"/>
                </a:lnTo>
                <a:close/>
                <a:moveTo>
                  <a:pt x="7662" y="4324"/>
                </a:moveTo>
                <a:lnTo>
                  <a:pt x="7678" y="4281"/>
                </a:lnTo>
                <a:lnTo>
                  <a:pt x="7678" y="4272"/>
                </a:lnTo>
                <a:lnTo>
                  <a:pt x="7659" y="4324"/>
                </a:lnTo>
                <a:lnTo>
                  <a:pt x="7662" y="4324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5050A7-126A-4C86-A197-A835B027883E}"/>
              </a:ext>
            </a:extLst>
          </p:cNvPr>
          <p:cNvSpPr/>
          <p:nvPr/>
        </p:nvSpPr>
        <p:spPr>
          <a:xfrm>
            <a:off x="0" y="0"/>
            <a:ext cx="12192000" cy="6162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8C56FC8-F9B7-A249-88E9-4A3B02EC52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165850"/>
          </a:xfrm>
          <a:prstGeom prst="rect">
            <a:avLst/>
          </a:prstGeom>
        </p:spPr>
        <p:txBody>
          <a:bodyPr tIns="18288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4456113" algn="l"/>
              </a:tabLst>
              <a:defRPr sz="2400" b="0" u="none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Go to Insert &gt; Pictures and select image. </a:t>
            </a:r>
            <a:br>
              <a:rPr lang="en-US" dirty="0"/>
            </a:br>
            <a:r>
              <a:rPr lang="en-US" dirty="0"/>
              <a:t>On Mac: Set transparency to 50%. </a:t>
            </a:r>
            <a:br>
              <a:rPr lang="en-US" dirty="0"/>
            </a:br>
            <a:r>
              <a:rPr lang="en-US" dirty="0"/>
              <a:t>On PC: Use Format Painter to transfer transparency </a:t>
            </a:r>
            <a:br>
              <a:rPr lang="en-US" dirty="0"/>
            </a:br>
            <a:r>
              <a:rPr lang="en-US" dirty="0"/>
              <a:t>from example image on slide 2 of this template.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FE81D3-DFC1-437E-A7EB-4BDAA23DE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27" y="6308513"/>
            <a:ext cx="2889504" cy="4063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A04410-0C55-4ED3-AC85-10F450331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27" y="6308513"/>
            <a:ext cx="2889504" cy="40633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BF02DC3-3443-5D4D-9EBF-1FADC7BF23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227" y="1516306"/>
            <a:ext cx="10716094" cy="3130062"/>
          </a:xfrm>
          <a:prstGeom prst="rect">
            <a:avLst/>
          </a:prstGeom>
        </p:spPr>
        <p:txBody>
          <a:bodyPr lIns="0" rIns="0" anchor="ctr"/>
          <a:lstStyle>
            <a:lvl1pPr algn="l">
              <a:lnSpc>
                <a:spcPct val="85000"/>
              </a:lnSpc>
              <a:defRPr sz="7200" b="1" i="0" spc="-150">
                <a:solidFill>
                  <a:schemeClr val="bg1"/>
                </a:solidFill>
                <a:latin typeface="Book Antiqua" panose="02040602050305030304" pitchFamily="18" charset="0"/>
                <a:ea typeface="Tahoma" panose="020B0604030504040204" pitchFamily="34" charset="0"/>
                <a:cs typeface="David" panose="020E0502060401010101" pitchFamily="34" charset="-79"/>
              </a:defRPr>
            </a:lvl1pPr>
          </a:lstStyle>
          <a:p>
            <a:r>
              <a:rPr lang="en-US" dirty="0"/>
              <a:t>Master title slide style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76C4187-7927-9047-B5E2-ABFA0AA99C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0700" y="4840922"/>
            <a:ext cx="3544888" cy="19911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22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E20309B-76EC-C941-99A4-1DBF785FE8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6" y="5110919"/>
            <a:ext cx="3545361" cy="167331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6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lnSpc>
                <a:spcPct val="60000"/>
              </a:lnSpc>
              <a:buNone/>
              <a:defRPr sz="1600"/>
            </a:lvl2pPr>
            <a:lvl3pPr marL="914400" indent="0" algn="l">
              <a:lnSpc>
                <a:spcPct val="60000"/>
              </a:lnSpc>
              <a:buNone/>
              <a:defRPr sz="1600"/>
            </a:lvl3pPr>
            <a:lvl4pPr marL="1371600" indent="0" algn="l">
              <a:lnSpc>
                <a:spcPct val="60000"/>
              </a:lnSpc>
              <a:buNone/>
              <a:defRPr sz="1600"/>
            </a:lvl4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DBDB875-CCCA-CB49-B360-2448FAD711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6" y="5349135"/>
            <a:ext cx="3545361" cy="176201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6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lnSpc>
                <a:spcPct val="60000"/>
              </a:lnSpc>
              <a:buNone/>
              <a:defRPr sz="1600"/>
            </a:lvl2pPr>
            <a:lvl3pPr marL="914400" indent="0" algn="l">
              <a:lnSpc>
                <a:spcPct val="60000"/>
              </a:lnSpc>
              <a:buNone/>
              <a:defRPr sz="1600"/>
            </a:lvl3pPr>
            <a:lvl4pPr marL="1371600" indent="0" algn="l">
              <a:lnSpc>
                <a:spcPct val="60000"/>
              </a:lnSpc>
              <a:buNone/>
              <a:defRPr sz="1600"/>
            </a:lvl4pPr>
          </a:lstStyle>
          <a:p>
            <a:pPr lvl="0"/>
            <a:r>
              <a:rPr lang="en-US" dirty="0"/>
              <a:t>Presented to Lorem Ipsum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1F162D26-EEB0-7F4D-96DA-BECC9AEC3E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226" y="5596221"/>
            <a:ext cx="3545361" cy="180465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6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lnSpc>
                <a:spcPct val="60000"/>
              </a:lnSpc>
              <a:buNone/>
              <a:defRPr sz="1600"/>
            </a:lvl2pPr>
            <a:lvl3pPr marL="914400" indent="0" algn="l">
              <a:lnSpc>
                <a:spcPct val="60000"/>
              </a:lnSpc>
              <a:buNone/>
              <a:defRPr sz="1600"/>
            </a:lvl3pPr>
            <a:lvl4pPr marL="1371600" indent="0" algn="l">
              <a:lnSpc>
                <a:spcPct val="60000"/>
              </a:lnSpc>
              <a:buNone/>
              <a:defRPr sz="1600"/>
            </a:lvl4pPr>
          </a:lstStyle>
          <a:p>
            <a:pPr lvl="0"/>
            <a:r>
              <a:rPr lang="en-US" dirty="0"/>
              <a:t>Date 00/00/00</a:t>
            </a:r>
          </a:p>
        </p:txBody>
      </p:sp>
    </p:spTree>
    <p:extLst>
      <p:ext uri="{BB962C8B-B14F-4D97-AF65-F5344CB8AC3E}">
        <p14:creationId xmlns:p14="http://schemas.microsoft.com/office/powerpoint/2010/main" val="1124072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5D6C91-7468-469B-BEE9-7B15D4AC087A}"/>
              </a:ext>
            </a:extLst>
          </p:cNvPr>
          <p:cNvSpPr/>
          <p:nvPr/>
        </p:nvSpPr>
        <p:spPr>
          <a:xfrm>
            <a:off x="0" y="6165669"/>
            <a:ext cx="12192000" cy="692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59">
            <a:extLst>
              <a:ext uri="{FF2B5EF4-FFF2-40B4-BE49-F238E27FC236}">
                <a16:creationId xmlns:a16="http://schemas.microsoft.com/office/drawing/2014/main" id="{7E1778D1-AAB2-4E9E-9E0C-D2043A951A3F}"/>
              </a:ext>
            </a:extLst>
          </p:cNvPr>
          <p:cNvSpPr>
            <a:spLocks noEditPoints="1"/>
          </p:cNvSpPr>
          <p:nvPr/>
        </p:nvSpPr>
        <p:spPr bwMode="auto">
          <a:xfrm>
            <a:off x="1588" y="-3175"/>
            <a:ext cx="12188825" cy="6864350"/>
          </a:xfrm>
          <a:custGeom>
            <a:avLst/>
            <a:gdLst>
              <a:gd name="T0" fmla="*/ 146 w 7678"/>
              <a:gd name="T1" fmla="*/ 0 h 4324"/>
              <a:gd name="T2" fmla="*/ 299 w 7678"/>
              <a:gd name="T3" fmla="*/ 0 h 4324"/>
              <a:gd name="T4" fmla="*/ 452 w 7678"/>
              <a:gd name="T5" fmla="*/ 0 h 4324"/>
              <a:gd name="T6" fmla="*/ 1983 w 7678"/>
              <a:gd name="T7" fmla="*/ 0 h 4324"/>
              <a:gd name="T8" fmla="*/ 2188 w 7678"/>
              <a:gd name="T9" fmla="*/ 0 h 4324"/>
              <a:gd name="T10" fmla="*/ 2341 w 7678"/>
              <a:gd name="T11" fmla="*/ 0 h 4324"/>
              <a:gd name="T12" fmla="*/ 2494 w 7678"/>
              <a:gd name="T13" fmla="*/ 0 h 4324"/>
              <a:gd name="T14" fmla="*/ 2647 w 7678"/>
              <a:gd name="T15" fmla="*/ 0 h 4324"/>
              <a:gd name="T16" fmla="*/ 2801 w 7678"/>
              <a:gd name="T17" fmla="*/ 0 h 4324"/>
              <a:gd name="T18" fmla="*/ 2954 w 7678"/>
              <a:gd name="T19" fmla="*/ 0 h 4324"/>
              <a:gd name="T20" fmla="*/ 3107 w 7678"/>
              <a:gd name="T21" fmla="*/ 0 h 4324"/>
              <a:gd name="T22" fmla="*/ 3260 w 7678"/>
              <a:gd name="T23" fmla="*/ 0 h 4324"/>
              <a:gd name="T24" fmla="*/ 3414 w 7678"/>
              <a:gd name="T25" fmla="*/ 0 h 4324"/>
              <a:gd name="T26" fmla="*/ 3567 w 7678"/>
              <a:gd name="T27" fmla="*/ 0 h 4324"/>
              <a:gd name="T28" fmla="*/ 3720 w 7678"/>
              <a:gd name="T29" fmla="*/ 0 h 4324"/>
              <a:gd name="T30" fmla="*/ 3873 w 7678"/>
              <a:gd name="T31" fmla="*/ 0 h 4324"/>
              <a:gd name="T32" fmla="*/ 4027 w 7678"/>
              <a:gd name="T33" fmla="*/ 0 h 4324"/>
              <a:gd name="T34" fmla="*/ 4180 w 7678"/>
              <a:gd name="T35" fmla="*/ 0 h 4324"/>
              <a:gd name="T36" fmla="*/ 605 w 7678"/>
              <a:gd name="T37" fmla="*/ 0 h 4324"/>
              <a:gd name="T38" fmla="*/ 758 w 7678"/>
              <a:gd name="T39" fmla="*/ 0 h 4324"/>
              <a:gd name="T40" fmla="*/ 912 w 7678"/>
              <a:gd name="T41" fmla="*/ 0 h 4324"/>
              <a:gd name="T42" fmla="*/ 1065 w 7678"/>
              <a:gd name="T43" fmla="*/ 0 h 4324"/>
              <a:gd name="T44" fmla="*/ 1218 w 7678"/>
              <a:gd name="T45" fmla="*/ 0 h 4324"/>
              <a:gd name="T46" fmla="*/ 1371 w 7678"/>
              <a:gd name="T47" fmla="*/ 0 h 4324"/>
              <a:gd name="T48" fmla="*/ 1525 w 7678"/>
              <a:gd name="T49" fmla="*/ 0 h 4324"/>
              <a:gd name="T50" fmla="*/ 1681 w 7678"/>
              <a:gd name="T51" fmla="*/ 0 h 4324"/>
              <a:gd name="T52" fmla="*/ 1835 w 7678"/>
              <a:gd name="T53" fmla="*/ 0 h 4324"/>
              <a:gd name="T54" fmla="*/ 6634 w 7678"/>
              <a:gd name="T55" fmla="*/ 0 h 4324"/>
              <a:gd name="T56" fmla="*/ 6736 w 7678"/>
              <a:gd name="T57" fmla="*/ 0 h 4324"/>
              <a:gd name="T58" fmla="*/ 6889 w 7678"/>
              <a:gd name="T59" fmla="*/ 0 h 4324"/>
              <a:gd name="T60" fmla="*/ 7043 w 7678"/>
              <a:gd name="T61" fmla="*/ 0 h 4324"/>
              <a:gd name="T62" fmla="*/ 7196 w 7678"/>
              <a:gd name="T63" fmla="*/ 0 h 4324"/>
              <a:gd name="T64" fmla="*/ 7349 w 7678"/>
              <a:gd name="T65" fmla="*/ 0 h 4324"/>
              <a:gd name="T66" fmla="*/ 7502 w 7678"/>
              <a:gd name="T67" fmla="*/ 0 h 4324"/>
              <a:gd name="T68" fmla="*/ 7656 w 7678"/>
              <a:gd name="T69" fmla="*/ 0 h 4324"/>
              <a:gd name="T70" fmla="*/ 6229 w 7678"/>
              <a:gd name="T71" fmla="*/ 4324 h 4324"/>
              <a:gd name="T72" fmla="*/ 4388 w 7678"/>
              <a:gd name="T73" fmla="*/ 0 h 4324"/>
              <a:gd name="T74" fmla="*/ 4541 w 7678"/>
              <a:gd name="T75" fmla="*/ 0 h 4324"/>
              <a:gd name="T76" fmla="*/ 4694 w 7678"/>
              <a:gd name="T77" fmla="*/ 0 h 4324"/>
              <a:gd name="T78" fmla="*/ 4847 w 7678"/>
              <a:gd name="T79" fmla="*/ 0 h 4324"/>
              <a:gd name="T80" fmla="*/ 5000 w 7678"/>
              <a:gd name="T81" fmla="*/ 0 h 4324"/>
              <a:gd name="T82" fmla="*/ 5154 w 7678"/>
              <a:gd name="T83" fmla="*/ 0 h 4324"/>
              <a:gd name="T84" fmla="*/ 5307 w 7678"/>
              <a:gd name="T85" fmla="*/ 0 h 4324"/>
              <a:gd name="T86" fmla="*/ 5460 w 7678"/>
              <a:gd name="T87" fmla="*/ 0 h 4324"/>
              <a:gd name="T88" fmla="*/ 5613 w 7678"/>
              <a:gd name="T89" fmla="*/ 0 h 4324"/>
              <a:gd name="T90" fmla="*/ 5766 w 7678"/>
              <a:gd name="T91" fmla="*/ 0 h 4324"/>
              <a:gd name="T92" fmla="*/ 5919 w 7678"/>
              <a:gd name="T93" fmla="*/ 0 h 4324"/>
              <a:gd name="T94" fmla="*/ 6072 w 7678"/>
              <a:gd name="T95" fmla="*/ 0 h 4324"/>
              <a:gd name="T96" fmla="*/ 6225 w 7678"/>
              <a:gd name="T97" fmla="*/ 0 h 4324"/>
              <a:gd name="T98" fmla="*/ 6379 w 7678"/>
              <a:gd name="T99" fmla="*/ 0 h 4324"/>
              <a:gd name="T100" fmla="*/ 6532 w 7678"/>
              <a:gd name="T101" fmla="*/ 0 h 4324"/>
              <a:gd name="T102" fmla="*/ 6382 w 7678"/>
              <a:gd name="T103" fmla="*/ 4324 h 4324"/>
              <a:gd name="T104" fmla="*/ 6535 w 7678"/>
              <a:gd name="T105" fmla="*/ 4324 h 4324"/>
              <a:gd name="T106" fmla="*/ 6688 w 7678"/>
              <a:gd name="T107" fmla="*/ 4324 h 4324"/>
              <a:gd name="T108" fmla="*/ 6842 w 7678"/>
              <a:gd name="T109" fmla="*/ 4324 h 4324"/>
              <a:gd name="T110" fmla="*/ 6995 w 7678"/>
              <a:gd name="T111" fmla="*/ 4324 h 4324"/>
              <a:gd name="T112" fmla="*/ 7148 w 7678"/>
              <a:gd name="T113" fmla="*/ 4324 h 4324"/>
              <a:gd name="T114" fmla="*/ 7301 w 7678"/>
              <a:gd name="T115" fmla="*/ 4324 h 4324"/>
              <a:gd name="T116" fmla="*/ 7455 w 7678"/>
              <a:gd name="T117" fmla="*/ 4324 h 4324"/>
              <a:gd name="T118" fmla="*/ 7608 w 7678"/>
              <a:gd name="T119" fmla="*/ 4324 h 4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678" h="4324">
                <a:moveTo>
                  <a:pt x="47" y="0"/>
                </a:moveTo>
                <a:lnTo>
                  <a:pt x="0" y="128"/>
                </a:lnTo>
                <a:lnTo>
                  <a:pt x="0" y="119"/>
                </a:lnTo>
                <a:lnTo>
                  <a:pt x="43" y="0"/>
                </a:lnTo>
                <a:lnTo>
                  <a:pt x="47" y="0"/>
                </a:lnTo>
                <a:close/>
                <a:moveTo>
                  <a:pt x="94" y="0"/>
                </a:moveTo>
                <a:lnTo>
                  <a:pt x="0" y="259"/>
                </a:lnTo>
                <a:lnTo>
                  <a:pt x="0" y="268"/>
                </a:lnTo>
                <a:lnTo>
                  <a:pt x="98" y="0"/>
                </a:lnTo>
                <a:lnTo>
                  <a:pt x="94" y="0"/>
                </a:lnTo>
                <a:close/>
                <a:moveTo>
                  <a:pt x="146" y="0"/>
                </a:moveTo>
                <a:lnTo>
                  <a:pt x="0" y="399"/>
                </a:lnTo>
                <a:lnTo>
                  <a:pt x="0" y="408"/>
                </a:lnTo>
                <a:lnTo>
                  <a:pt x="149" y="0"/>
                </a:lnTo>
                <a:lnTo>
                  <a:pt x="146" y="0"/>
                </a:lnTo>
                <a:close/>
                <a:moveTo>
                  <a:pt x="197" y="0"/>
                </a:moveTo>
                <a:lnTo>
                  <a:pt x="0" y="539"/>
                </a:lnTo>
                <a:lnTo>
                  <a:pt x="0" y="549"/>
                </a:lnTo>
                <a:lnTo>
                  <a:pt x="200" y="0"/>
                </a:lnTo>
                <a:lnTo>
                  <a:pt x="197" y="0"/>
                </a:lnTo>
                <a:close/>
                <a:moveTo>
                  <a:pt x="248" y="0"/>
                </a:moveTo>
                <a:lnTo>
                  <a:pt x="0" y="680"/>
                </a:lnTo>
                <a:lnTo>
                  <a:pt x="0" y="689"/>
                </a:lnTo>
                <a:lnTo>
                  <a:pt x="251" y="0"/>
                </a:lnTo>
                <a:lnTo>
                  <a:pt x="248" y="0"/>
                </a:lnTo>
                <a:close/>
                <a:moveTo>
                  <a:pt x="299" y="0"/>
                </a:moveTo>
                <a:lnTo>
                  <a:pt x="0" y="820"/>
                </a:lnTo>
                <a:lnTo>
                  <a:pt x="0" y="829"/>
                </a:lnTo>
                <a:lnTo>
                  <a:pt x="302" y="0"/>
                </a:lnTo>
                <a:lnTo>
                  <a:pt x="299" y="0"/>
                </a:lnTo>
                <a:close/>
                <a:moveTo>
                  <a:pt x="350" y="0"/>
                </a:moveTo>
                <a:lnTo>
                  <a:pt x="0" y="960"/>
                </a:lnTo>
                <a:lnTo>
                  <a:pt x="0" y="969"/>
                </a:lnTo>
                <a:lnTo>
                  <a:pt x="353" y="0"/>
                </a:lnTo>
                <a:lnTo>
                  <a:pt x="350" y="0"/>
                </a:lnTo>
                <a:close/>
                <a:moveTo>
                  <a:pt x="401" y="0"/>
                </a:moveTo>
                <a:lnTo>
                  <a:pt x="0" y="1099"/>
                </a:lnTo>
                <a:lnTo>
                  <a:pt x="0" y="1109"/>
                </a:lnTo>
                <a:lnTo>
                  <a:pt x="404" y="0"/>
                </a:lnTo>
                <a:lnTo>
                  <a:pt x="401" y="0"/>
                </a:lnTo>
                <a:close/>
                <a:moveTo>
                  <a:pt x="452" y="0"/>
                </a:moveTo>
                <a:lnTo>
                  <a:pt x="0" y="1239"/>
                </a:lnTo>
                <a:lnTo>
                  <a:pt x="0" y="1249"/>
                </a:lnTo>
                <a:lnTo>
                  <a:pt x="455" y="0"/>
                </a:lnTo>
                <a:lnTo>
                  <a:pt x="452" y="0"/>
                </a:lnTo>
                <a:close/>
                <a:moveTo>
                  <a:pt x="503" y="0"/>
                </a:moveTo>
                <a:lnTo>
                  <a:pt x="0" y="1379"/>
                </a:lnTo>
                <a:lnTo>
                  <a:pt x="0" y="1389"/>
                </a:lnTo>
                <a:lnTo>
                  <a:pt x="507" y="0"/>
                </a:lnTo>
                <a:lnTo>
                  <a:pt x="503" y="0"/>
                </a:lnTo>
                <a:close/>
                <a:moveTo>
                  <a:pt x="2034" y="0"/>
                </a:moveTo>
                <a:lnTo>
                  <a:pt x="459" y="4324"/>
                </a:lnTo>
                <a:lnTo>
                  <a:pt x="462" y="4324"/>
                </a:lnTo>
                <a:lnTo>
                  <a:pt x="2038" y="0"/>
                </a:lnTo>
                <a:lnTo>
                  <a:pt x="2034" y="0"/>
                </a:lnTo>
                <a:close/>
                <a:moveTo>
                  <a:pt x="1983" y="0"/>
                </a:moveTo>
                <a:lnTo>
                  <a:pt x="408" y="4324"/>
                </a:lnTo>
                <a:lnTo>
                  <a:pt x="411" y="4324"/>
                </a:lnTo>
                <a:lnTo>
                  <a:pt x="1987" y="0"/>
                </a:lnTo>
                <a:lnTo>
                  <a:pt x="1983" y="0"/>
                </a:lnTo>
                <a:close/>
                <a:moveTo>
                  <a:pt x="2086" y="0"/>
                </a:moveTo>
                <a:lnTo>
                  <a:pt x="510" y="4324"/>
                </a:lnTo>
                <a:lnTo>
                  <a:pt x="513" y="4324"/>
                </a:lnTo>
                <a:lnTo>
                  <a:pt x="2089" y="0"/>
                </a:lnTo>
                <a:lnTo>
                  <a:pt x="2086" y="0"/>
                </a:lnTo>
                <a:close/>
                <a:moveTo>
                  <a:pt x="2137" y="0"/>
                </a:moveTo>
                <a:lnTo>
                  <a:pt x="561" y="4324"/>
                </a:lnTo>
                <a:lnTo>
                  <a:pt x="564" y="4324"/>
                </a:lnTo>
                <a:lnTo>
                  <a:pt x="2140" y="0"/>
                </a:lnTo>
                <a:lnTo>
                  <a:pt x="2137" y="0"/>
                </a:lnTo>
                <a:close/>
                <a:moveTo>
                  <a:pt x="2188" y="0"/>
                </a:moveTo>
                <a:lnTo>
                  <a:pt x="612" y="4324"/>
                </a:lnTo>
                <a:lnTo>
                  <a:pt x="615" y="4324"/>
                </a:lnTo>
                <a:lnTo>
                  <a:pt x="2191" y="0"/>
                </a:lnTo>
                <a:lnTo>
                  <a:pt x="2188" y="0"/>
                </a:lnTo>
                <a:close/>
                <a:moveTo>
                  <a:pt x="2239" y="0"/>
                </a:moveTo>
                <a:lnTo>
                  <a:pt x="663" y="4324"/>
                </a:lnTo>
                <a:lnTo>
                  <a:pt x="666" y="4324"/>
                </a:lnTo>
                <a:lnTo>
                  <a:pt x="2242" y="0"/>
                </a:lnTo>
                <a:lnTo>
                  <a:pt x="2239" y="0"/>
                </a:lnTo>
                <a:close/>
                <a:moveTo>
                  <a:pt x="2290" y="0"/>
                </a:moveTo>
                <a:lnTo>
                  <a:pt x="714" y="4324"/>
                </a:lnTo>
                <a:lnTo>
                  <a:pt x="718" y="4324"/>
                </a:lnTo>
                <a:lnTo>
                  <a:pt x="2293" y="0"/>
                </a:lnTo>
                <a:lnTo>
                  <a:pt x="2290" y="0"/>
                </a:lnTo>
                <a:close/>
                <a:moveTo>
                  <a:pt x="2341" y="0"/>
                </a:moveTo>
                <a:lnTo>
                  <a:pt x="765" y="4324"/>
                </a:lnTo>
                <a:lnTo>
                  <a:pt x="769" y="4324"/>
                </a:lnTo>
                <a:lnTo>
                  <a:pt x="2344" y="0"/>
                </a:lnTo>
                <a:lnTo>
                  <a:pt x="2341" y="0"/>
                </a:lnTo>
                <a:close/>
                <a:moveTo>
                  <a:pt x="2392" y="0"/>
                </a:moveTo>
                <a:lnTo>
                  <a:pt x="816" y="4324"/>
                </a:lnTo>
                <a:lnTo>
                  <a:pt x="820" y="4324"/>
                </a:lnTo>
                <a:lnTo>
                  <a:pt x="2395" y="0"/>
                </a:lnTo>
                <a:lnTo>
                  <a:pt x="2392" y="0"/>
                </a:lnTo>
                <a:close/>
                <a:moveTo>
                  <a:pt x="2443" y="0"/>
                </a:moveTo>
                <a:lnTo>
                  <a:pt x="867" y="4324"/>
                </a:lnTo>
                <a:lnTo>
                  <a:pt x="871" y="4324"/>
                </a:lnTo>
                <a:lnTo>
                  <a:pt x="2447" y="0"/>
                </a:lnTo>
                <a:lnTo>
                  <a:pt x="2443" y="0"/>
                </a:lnTo>
                <a:close/>
                <a:moveTo>
                  <a:pt x="2494" y="0"/>
                </a:moveTo>
                <a:lnTo>
                  <a:pt x="918" y="4324"/>
                </a:lnTo>
                <a:lnTo>
                  <a:pt x="922" y="4324"/>
                </a:lnTo>
                <a:lnTo>
                  <a:pt x="2498" y="0"/>
                </a:lnTo>
                <a:lnTo>
                  <a:pt x="2494" y="0"/>
                </a:lnTo>
                <a:close/>
                <a:moveTo>
                  <a:pt x="2545" y="0"/>
                </a:moveTo>
                <a:lnTo>
                  <a:pt x="969" y="4324"/>
                </a:lnTo>
                <a:lnTo>
                  <a:pt x="973" y="4324"/>
                </a:lnTo>
                <a:lnTo>
                  <a:pt x="2549" y="0"/>
                </a:lnTo>
                <a:lnTo>
                  <a:pt x="2545" y="0"/>
                </a:lnTo>
                <a:close/>
                <a:moveTo>
                  <a:pt x="2596" y="0"/>
                </a:moveTo>
                <a:lnTo>
                  <a:pt x="1021" y="4324"/>
                </a:lnTo>
                <a:lnTo>
                  <a:pt x="1024" y="4324"/>
                </a:lnTo>
                <a:lnTo>
                  <a:pt x="2600" y="0"/>
                </a:lnTo>
                <a:lnTo>
                  <a:pt x="2596" y="0"/>
                </a:lnTo>
                <a:close/>
                <a:moveTo>
                  <a:pt x="2647" y="0"/>
                </a:moveTo>
                <a:lnTo>
                  <a:pt x="1072" y="4324"/>
                </a:lnTo>
                <a:lnTo>
                  <a:pt x="1075" y="4324"/>
                </a:lnTo>
                <a:lnTo>
                  <a:pt x="2651" y="0"/>
                </a:lnTo>
                <a:lnTo>
                  <a:pt x="2647" y="0"/>
                </a:lnTo>
                <a:close/>
                <a:moveTo>
                  <a:pt x="2699" y="0"/>
                </a:moveTo>
                <a:lnTo>
                  <a:pt x="1123" y="4324"/>
                </a:lnTo>
                <a:lnTo>
                  <a:pt x="1126" y="4324"/>
                </a:lnTo>
                <a:lnTo>
                  <a:pt x="2702" y="0"/>
                </a:lnTo>
                <a:lnTo>
                  <a:pt x="2699" y="0"/>
                </a:lnTo>
                <a:close/>
                <a:moveTo>
                  <a:pt x="2750" y="0"/>
                </a:moveTo>
                <a:lnTo>
                  <a:pt x="1174" y="4324"/>
                </a:lnTo>
                <a:lnTo>
                  <a:pt x="1177" y="4324"/>
                </a:lnTo>
                <a:lnTo>
                  <a:pt x="2753" y="0"/>
                </a:lnTo>
                <a:lnTo>
                  <a:pt x="2750" y="0"/>
                </a:lnTo>
                <a:close/>
                <a:moveTo>
                  <a:pt x="2801" y="0"/>
                </a:moveTo>
                <a:lnTo>
                  <a:pt x="1225" y="4324"/>
                </a:lnTo>
                <a:lnTo>
                  <a:pt x="1228" y="4324"/>
                </a:lnTo>
                <a:lnTo>
                  <a:pt x="2804" y="0"/>
                </a:lnTo>
                <a:lnTo>
                  <a:pt x="2801" y="0"/>
                </a:lnTo>
                <a:close/>
                <a:moveTo>
                  <a:pt x="2852" y="0"/>
                </a:moveTo>
                <a:lnTo>
                  <a:pt x="1276" y="4324"/>
                </a:lnTo>
                <a:lnTo>
                  <a:pt x="1279" y="4324"/>
                </a:lnTo>
                <a:lnTo>
                  <a:pt x="2855" y="0"/>
                </a:lnTo>
                <a:lnTo>
                  <a:pt x="2852" y="0"/>
                </a:lnTo>
                <a:close/>
                <a:moveTo>
                  <a:pt x="2903" y="0"/>
                </a:moveTo>
                <a:lnTo>
                  <a:pt x="1327" y="4324"/>
                </a:lnTo>
                <a:lnTo>
                  <a:pt x="1330" y="4324"/>
                </a:lnTo>
                <a:lnTo>
                  <a:pt x="2906" y="0"/>
                </a:lnTo>
                <a:lnTo>
                  <a:pt x="2903" y="0"/>
                </a:lnTo>
                <a:close/>
                <a:moveTo>
                  <a:pt x="2954" y="0"/>
                </a:moveTo>
                <a:lnTo>
                  <a:pt x="1378" y="4324"/>
                </a:lnTo>
                <a:lnTo>
                  <a:pt x="1382" y="4324"/>
                </a:lnTo>
                <a:lnTo>
                  <a:pt x="2957" y="0"/>
                </a:lnTo>
                <a:lnTo>
                  <a:pt x="2954" y="0"/>
                </a:lnTo>
                <a:close/>
                <a:moveTo>
                  <a:pt x="3005" y="0"/>
                </a:moveTo>
                <a:lnTo>
                  <a:pt x="1429" y="4324"/>
                </a:lnTo>
                <a:lnTo>
                  <a:pt x="1433" y="4324"/>
                </a:lnTo>
                <a:lnTo>
                  <a:pt x="3008" y="0"/>
                </a:lnTo>
                <a:lnTo>
                  <a:pt x="3005" y="0"/>
                </a:lnTo>
                <a:close/>
                <a:moveTo>
                  <a:pt x="3056" y="0"/>
                </a:moveTo>
                <a:lnTo>
                  <a:pt x="1480" y="4324"/>
                </a:lnTo>
                <a:lnTo>
                  <a:pt x="1484" y="4324"/>
                </a:lnTo>
                <a:lnTo>
                  <a:pt x="3059" y="0"/>
                </a:lnTo>
                <a:lnTo>
                  <a:pt x="3056" y="0"/>
                </a:lnTo>
                <a:close/>
                <a:moveTo>
                  <a:pt x="3107" y="0"/>
                </a:moveTo>
                <a:lnTo>
                  <a:pt x="1531" y="4324"/>
                </a:lnTo>
                <a:lnTo>
                  <a:pt x="1535" y="4324"/>
                </a:lnTo>
                <a:lnTo>
                  <a:pt x="3111" y="0"/>
                </a:lnTo>
                <a:lnTo>
                  <a:pt x="3107" y="0"/>
                </a:lnTo>
                <a:close/>
                <a:moveTo>
                  <a:pt x="3158" y="0"/>
                </a:moveTo>
                <a:lnTo>
                  <a:pt x="1582" y="4324"/>
                </a:lnTo>
                <a:lnTo>
                  <a:pt x="1586" y="4324"/>
                </a:lnTo>
                <a:lnTo>
                  <a:pt x="3162" y="0"/>
                </a:lnTo>
                <a:lnTo>
                  <a:pt x="3158" y="0"/>
                </a:lnTo>
                <a:close/>
                <a:moveTo>
                  <a:pt x="3209" y="0"/>
                </a:moveTo>
                <a:lnTo>
                  <a:pt x="1634" y="4324"/>
                </a:lnTo>
                <a:lnTo>
                  <a:pt x="1637" y="4324"/>
                </a:lnTo>
                <a:lnTo>
                  <a:pt x="3213" y="0"/>
                </a:lnTo>
                <a:lnTo>
                  <a:pt x="3209" y="0"/>
                </a:lnTo>
                <a:close/>
                <a:moveTo>
                  <a:pt x="3260" y="0"/>
                </a:moveTo>
                <a:lnTo>
                  <a:pt x="1685" y="4324"/>
                </a:lnTo>
                <a:lnTo>
                  <a:pt x="1688" y="4324"/>
                </a:lnTo>
                <a:lnTo>
                  <a:pt x="3264" y="0"/>
                </a:lnTo>
                <a:lnTo>
                  <a:pt x="3260" y="0"/>
                </a:lnTo>
                <a:close/>
                <a:moveTo>
                  <a:pt x="3311" y="0"/>
                </a:moveTo>
                <a:lnTo>
                  <a:pt x="1736" y="4324"/>
                </a:lnTo>
                <a:lnTo>
                  <a:pt x="1739" y="4324"/>
                </a:lnTo>
                <a:lnTo>
                  <a:pt x="3315" y="0"/>
                </a:lnTo>
                <a:lnTo>
                  <a:pt x="3311" y="0"/>
                </a:lnTo>
                <a:close/>
                <a:moveTo>
                  <a:pt x="3363" y="0"/>
                </a:moveTo>
                <a:lnTo>
                  <a:pt x="1787" y="4324"/>
                </a:lnTo>
                <a:lnTo>
                  <a:pt x="1790" y="4324"/>
                </a:lnTo>
                <a:lnTo>
                  <a:pt x="3366" y="0"/>
                </a:lnTo>
                <a:lnTo>
                  <a:pt x="3363" y="0"/>
                </a:lnTo>
                <a:close/>
                <a:moveTo>
                  <a:pt x="3414" y="0"/>
                </a:moveTo>
                <a:lnTo>
                  <a:pt x="1838" y="4324"/>
                </a:lnTo>
                <a:lnTo>
                  <a:pt x="1841" y="4324"/>
                </a:lnTo>
                <a:lnTo>
                  <a:pt x="3417" y="0"/>
                </a:lnTo>
                <a:lnTo>
                  <a:pt x="3414" y="0"/>
                </a:lnTo>
                <a:close/>
                <a:moveTo>
                  <a:pt x="3465" y="0"/>
                </a:moveTo>
                <a:lnTo>
                  <a:pt x="1889" y="4324"/>
                </a:lnTo>
                <a:lnTo>
                  <a:pt x="1892" y="4324"/>
                </a:lnTo>
                <a:lnTo>
                  <a:pt x="3468" y="0"/>
                </a:lnTo>
                <a:lnTo>
                  <a:pt x="3465" y="0"/>
                </a:lnTo>
                <a:close/>
                <a:moveTo>
                  <a:pt x="3516" y="0"/>
                </a:moveTo>
                <a:lnTo>
                  <a:pt x="1939" y="4324"/>
                </a:lnTo>
                <a:lnTo>
                  <a:pt x="1942" y="4324"/>
                </a:lnTo>
                <a:lnTo>
                  <a:pt x="3519" y="0"/>
                </a:lnTo>
                <a:lnTo>
                  <a:pt x="3516" y="0"/>
                </a:lnTo>
                <a:close/>
                <a:moveTo>
                  <a:pt x="3567" y="0"/>
                </a:moveTo>
                <a:lnTo>
                  <a:pt x="1990" y="4324"/>
                </a:lnTo>
                <a:lnTo>
                  <a:pt x="1993" y="4324"/>
                </a:lnTo>
                <a:lnTo>
                  <a:pt x="3570" y="0"/>
                </a:lnTo>
                <a:lnTo>
                  <a:pt x="3567" y="0"/>
                </a:lnTo>
                <a:close/>
                <a:moveTo>
                  <a:pt x="3618" y="0"/>
                </a:moveTo>
                <a:lnTo>
                  <a:pt x="2041" y="4324"/>
                </a:lnTo>
                <a:lnTo>
                  <a:pt x="2045" y="4324"/>
                </a:lnTo>
                <a:lnTo>
                  <a:pt x="3621" y="0"/>
                </a:lnTo>
                <a:lnTo>
                  <a:pt x="3618" y="0"/>
                </a:lnTo>
                <a:close/>
                <a:moveTo>
                  <a:pt x="3669" y="0"/>
                </a:moveTo>
                <a:lnTo>
                  <a:pt x="2092" y="4324"/>
                </a:lnTo>
                <a:lnTo>
                  <a:pt x="2096" y="4324"/>
                </a:lnTo>
                <a:lnTo>
                  <a:pt x="3672" y="0"/>
                </a:lnTo>
                <a:lnTo>
                  <a:pt x="3669" y="0"/>
                </a:lnTo>
                <a:close/>
                <a:moveTo>
                  <a:pt x="3720" y="0"/>
                </a:moveTo>
                <a:lnTo>
                  <a:pt x="2143" y="4324"/>
                </a:lnTo>
                <a:lnTo>
                  <a:pt x="2147" y="4324"/>
                </a:lnTo>
                <a:lnTo>
                  <a:pt x="3724" y="0"/>
                </a:lnTo>
                <a:lnTo>
                  <a:pt x="3720" y="0"/>
                </a:lnTo>
                <a:close/>
                <a:moveTo>
                  <a:pt x="3771" y="0"/>
                </a:moveTo>
                <a:lnTo>
                  <a:pt x="2194" y="4324"/>
                </a:lnTo>
                <a:lnTo>
                  <a:pt x="2198" y="4324"/>
                </a:lnTo>
                <a:lnTo>
                  <a:pt x="3775" y="0"/>
                </a:lnTo>
                <a:lnTo>
                  <a:pt x="3771" y="0"/>
                </a:lnTo>
                <a:close/>
                <a:moveTo>
                  <a:pt x="3822" y="0"/>
                </a:moveTo>
                <a:lnTo>
                  <a:pt x="2245" y="4324"/>
                </a:lnTo>
                <a:lnTo>
                  <a:pt x="2249" y="4324"/>
                </a:lnTo>
                <a:lnTo>
                  <a:pt x="3826" y="0"/>
                </a:lnTo>
                <a:lnTo>
                  <a:pt x="3822" y="0"/>
                </a:lnTo>
                <a:close/>
                <a:moveTo>
                  <a:pt x="3873" y="0"/>
                </a:moveTo>
                <a:lnTo>
                  <a:pt x="2297" y="4324"/>
                </a:lnTo>
                <a:lnTo>
                  <a:pt x="2300" y="4324"/>
                </a:lnTo>
                <a:lnTo>
                  <a:pt x="3877" y="0"/>
                </a:lnTo>
                <a:lnTo>
                  <a:pt x="3873" y="0"/>
                </a:lnTo>
                <a:close/>
                <a:moveTo>
                  <a:pt x="3924" y="0"/>
                </a:moveTo>
                <a:lnTo>
                  <a:pt x="2348" y="4324"/>
                </a:lnTo>
                <a:lnTo>
                  <a:pt x="2351" y="4324"/>
                </a:lnTo>
                <a:lnTo>
                  <a:pt x="3928" y="0"/>
                </a:lnTo>
                <a:lnTo>
                  <a:pt x="3924" y="0"/>
                </a:lnTo>
                <a:close/>
                <a:moveTo>
                  <a:pt x="3975" y="0"/>
                </a:moveTo>
                <a:lnTo>
                  <a:pt x="2399" y="4324"/>
                </a:lnTo>
                <a:lnTo>
                  <a:pt x="2402" y="4324"/>
                </a:lnTo>
                <a:lnTo>
                  <a:pt x="3979" y="0"/>
                </a:lnTo>
                <a:lnTo>
                  <a:pt x="3975" y="0"/>
                </a:lnTo>
                <a:close/>
                <a:moveTo>
                  <a:pt x="4027" y="0"/>
                </a:moveTo>
                <a:lnTo>
                  <a:pt x="2450" y="4324"/>
                </a:lnTo>
                <a:lnTo>
                  <a:pt x="2453" y="4324"/>
                </a:lnTo>
                <a:lnTo>
                  <a:pt x="4030" y="0"/>
                </a:lnTo>
                <a:lnTo>
                  <a:pt x="4027" y="0"/>
                </a:lnTo>
                <a:close/>
                <a:moveTo>
                  <a:pt x="4078" y="0"/>
                </a:moveTo>
                <a:lnTo>
                  <a:pt x="2501" y="4324"/>
                </a:lnTo>
                <a:lnTo>
                  <a:pt x="2504" y="4324"/>
                </a:lnTo>
                <a:lnTo>
                  <a:pt x="4081" y="0"/>
                </a:lnTo>
                <a:lnTo>
                  <a:pt x="4078" y="0"/>
                </a:lnTo>
                <a:close/>
                <a:moveTo>
                  <a:pt x="4129" y="0"/>
                </a:moveTo>
                <a:lnTo>
                  <a:pt x="2552" y="4324"/>
                </a:lnTo>
                <a:lnTo>
                  <a:pt x="2555" y="4324"/>
                </a:lnTo>
                <a:lnTo>
                  <a:pt x="4132" y="0"/>
                </a:lnTo>
                <a:lnTo>
                  <a:pt x="4129" y="0"/>
                </a:lnTo>
                <a:close/>
                <a:moveTo>
                  <a:pt x="4180" y="0"/>
                </a:moveTo>
                <a:lnTo>
                  <a:pt x="2603" y="4324"/>
                </a:lnTo>
                <a:lnTo>
                  <a:pt x="2606" y="4324"/>
                </a:lnTo>
                <a:lnTo>
                  <a:pt x="4183" y="0"/>
                </a:lnTo>
                <a:lnTo>
                  <a:pt x="4180" y="0"/>
                </a:lnTo>
                <a:close/>
                <a:moveTo>
                  <a:pt x="4231" y="0"/>
                </a:moveTo>
                <a:lnTo>
                  <a:pt x="2654" y="4324"/>
                </a:lnTo>
                <a:lnTo>
                  <a:pt x="2658" y="4324"/>
                </a:lnTo>
                <a:lnTo>
                  <a:pt x="4234" y="0"/>
                </a:lnTo>
                <a:lnTo>
                  <a:pt x="4231" y="0"/>
                </a:lnTo>
                <a:close/>
                <a:moveTo>
                  <a:pt x="554" y="0"/>
                </a:moveTo>
                <a:lnTo>
                  <a:pt x="0" y="1519"/>
                </a:lnTo>
                <a:lnTo>
                  <a:pt x="0" y="1529"/>
                </a:lnTo>
                <a:lnTo>
                  <a:pt x="558" y="0"/>
                </a:lnTo>
                <a:lnTo>
                  <a:pt x="554" y="0"/>
                </a:lnTo>
                <a:close/>
                <a:moveTo>
                  <a:pt x="605" y="0"/>
                </a:moveTo>
                <a:lnTo>
                  <a:pt x="0" y="1660"/>
                </a:lnTo>
                <a:lnTo>
                  <a:pt x="0" y="1670"/>
                </a:lnTo>
                <a:lnTo>
                  <a:pt x="609" y="0"/>
                </a:lnTo>
                <a:lnTo>
                  <a:pt x="605" y="0"/>
                </a:lnTo>
                <a:close/>
                <a:moveTo>
                  <a:pt x="656" y="0"/>
                </a:moveTo>
                <a:lnTo>
                  <a:pt x="0" y="1800"/>
                </a:lnTo>
                <a:lnTo>
                  <a:pt x="0" y="1810"/>
                </a:lnTo>
                <a:lnTo>
                  <a:pt x="660" y="0"/>
                </a:lnTo>
                <a:lnTo>
                  <a:pt x="656" y="0"/>
                </a:lnTo>
                <a:close/>
                <a:moveTo>
                  <a:pt x="707" y="0"/>
                </a:moveTo>
                <a:lnTo>
                  <a:pt x="0" y="1940"/>
                </a:lnTo>
                <a:lnTo>
                  <a:pt x="0" y="1950"/>
                </a:lnTo>
                <a:lnTo>
                  <a:pt x="711" y="0"/>
                </a:lnTo>
                <a:lnTo>
                  <a:pt x="707" y="0"/>
                </a:lnTo>
                <a:close/>
                <a:moveTo>
                  <a:pt x="758" y="0"/>
                </a:moveTo>
                <a:lnTo>
                  <a:pt x="0" y="2080"/>
                </a:lnTo>
                <a:lnTo>
                  <a:pt x="0" y="2089"/>
                </a:lnTo>
                <a:lnTo>
                  <a:pt x="762" y="0"/>
                </a:lnTo>
                <a:lnTo>
                  <a:pt x="758" y="0"/>
                </a:lnTo>
                <a:close/>
                <a:moveTo>
                  <a:pt x="810" y="0"/>
                </a:moveTo>
                <a:lnTo>
                  <a:pt x="0" y="2220"/>
                </a:lnTo>
                <a:lnTo>
                  <a:pt x="0" y="2229"/>
                </a:lnTo>
                <a:lnTo>
                  <a:pt x="813" y="0"/>
                </a:lnTo>
                <a:lnTo>
                  <a:pt x="810" y="0"/>
                </a:lnTo>
                <a:close/>
                <a:moveTo>
                  <a:pt x="861" y="0"/>
                </a:moveTo>
                <a:lnTo>
                  <a:pt x="0" y="2360"/>
                </a:lnTo>
                <a:lnTo>
                  <a:pt x="0" y="2369"/>
                </a:lnTo>
                <a:lnTo>
                  <a:pt x="864" y="0"/>
                </a:lnTo>
                <a:lnTo>
                  <a:pt x="861" y="0"/>
                </a:lnTo>
                <a:close/>
                <a:moveTo>
                  <a:pt x="912" y="0"/>
                </a:moveTo>
                <a:lnTo>
                  <a:pt x="0" y="2500"/>
                </a:lnTo>
                <a:lnTo>
                  <a:pt x="0" y="2509"/>
                </a:lnTo>
                <a:lnTo>
                  <a:pt x="915" y="0"/>
                </a:lnTo>
                <a:lnTo>
                  <a:pt x="912" y="0"/>
                </a:lnTo>
                <a:close/>
                <a:moveTo>
                  <a:pt x="963" y="0"/>
                </a:moveTo>
                <a:lnTo>
                  <a:pt x="0" y="2640"/>
                </a:lnTo>
                <a:lnTo>
                  <a:pt x="0" y="2649"/>
                </a:lnTo>
                <a:lnTo>
                  <a:pt x="966" y="0"/>
                </a:lnTo>
                <a:lnTo>
                  <a:pt x="963" y="0"/>
                </a:lnTo>
                <a:close/>
                <a:moveTo>
                  <a:pt x="1014" y="0"/>
                </a:moveTo>
                <a:lnTo>
                  <a:pt x="0" y="2781"/>
                </a:lnTo>
                <a:lnTo>
                  <a:pt x="0" y="2790"/>
                </a:lnTo>
                <a:lnTo>
                  <a:pt x="1017" y="0"/>
                </a:lnTo>
                <a:lnTo>
                  <a:pt x="1014" y="0"/>
                </a:lnTo>
                <a:close/>
                <a:moveTo>
                  <a:pt x="1065" y="0"/>
                </a:moveTo>
                <a:lnTo>
                  <a:pt x="0" y="2921"/>
                </a:lnTo>
                <a:lnTo>
                  <a:pt x="0" y="2930"/>
                </a:lnTo>
                <a:lnTo>
                  <a:pt x="1068" y="0"/>
                </a:lnTo>
                <a:lnTo>
                  <a:pt x="1065" y="0"/>
                </a:lnTo>
                <a:close/>
                <a:moveTo>
                  <a:pt x="1116" y="0"/>
                </a:moveTo>
                <a:lnTo>
                  <a:pt x="0" y="3061"/>
                </a:lnTo>
                <a:lnTo>
                  <a:pt x="0" y="3070"/>
                </a:lnTo>
                <a:lnTo>
                  <a:pt x="1119" y="0"/>
                </a:lnTo>
                <a:lnTo>
                  <a:pt x="1116" y="0"/>
                </a:lnTo>
                <a:close/>
                <a:moveTo>
                  <a:pt x="1167" y="0"/>
                </a:moveTo>
                <a:lnTo>
                  <a:pt x="0" y="3201"/>
                </a:lnTo>
                <a:lnTo>
                  <a:pt x="0" y="3210"/>
                </a:lnTo>
                <a:lnTo>
                  <a:pt x="1171" y="0"/>
                </a:lnTo>
                <a:lnTo>
                  <a:pt x="1167" y="0"/>
                </a:lnTo>
                <a:close/>
                <a:moveTo>
                  <a:pt x="1218" y="0"/>
                </a:moveTo>
                <a:lnTo>
                  <a:pt x="0" y="3341"/>
                </a:lnTo>
                <a:lnTo>
                  <a:pt x="0" y="3350"/>
                </a:lnTo>
                <a:lnTo>
                  <a:pt x="1222" y="0"/>
                </a:lnTo>
                <a:lnTo>
                  <a:pt x="1218" y="0"/>
                </a:lnTo>
                <a:close/>
                <a:moveTo>
                  <a:pt x="1269" y="0"/>
                </a:moveTo>
                <a:lnTo>
                  <a:pt x="0" y="3481"/>
                </a:lnTo>
                <a:lnTo>
                  <a:pt x="0" y="3490"/>
                </a:lnTo>
                <a:lnTo>
                  <a:pt x="1273" y="0"/>
                </a:lnTo>
                <a:lnTo>
                  <a:pt x="1269" y="0"/>
                </a:lnTo>
                <a:close/>
                <a:moveTo>
                  <a:pt x="1320" y="0"/>
                </a:moveTo>
                <a:lnTo>
                  <a:pt x="0" y="3620"/>
                </a:lnTo>
                <a:lnTo>
                  <a:pt x="0" y="3630"/>
                </a:lnTo>
                <a:lnTo>
                  <a:pt x="1324" y="0"/>
                </a:lnTo>
                <a:lnTo>
                  <a:pt x="1320" y="0"/>
                </a:lnTo>
                <a:close/>
                <a:moveTo>
                  <a:pt x="1371" y="0"/>
                </a:moveTo>
                <a:lnTo>
                  <a:pt x="0" y="3760"/>
                </a:lnTo>
                <a:lnTo>
                  <a:pt x="0" y="3770"/>
                </a:lnTo>
                <a:lnTo>
                  <a:pt x="1375" y="0"/>
                </a:lnTo>
                <a:lnTo>
                  <a:pt x="1371" y="0"/>
                </a:lnTo>
                <a:close/>
                <a:moveTo>
                  <a:pt x="1423" y="0"/>
                </a:moveTo>
                <a:lnTo>
                  <a:pt x="0" y="3901"/>
                </a:lnTo>
                <a:lnTo>
                  <a:pt x="0" y="3911"/>
                </a:lnTo>
                <a:lnTo>
                  <a:pt x="1426" y="0"/>
                </a:lnTo>
                <a:lnTo>
                  <a:pt x="1423" y="0"/>
                </a:lnTo>
                <a:close/>
                <a:moveTo>
                  <a:pt x="1474" y="0"/>
                </a:moveTo>
                <a:lnTo>
                  <a:pt x="0" y="4041"/>
                </a:lnTo>
                <a:lnTo>
                  <a:pt x="0" y="4051"/>
                </a:lnTo>
                <a:lnTo>
                  <a:pt x="1477" y="0"/>
                </a:lnTo>
                <a:lnTo>
                  <a:pt x="1474" y="0"/>
                </a:lnTo>
                <a:close/>
                <a:moveTo>
                  <a:pt x="1525" y="0"/>
                </a:moveTo>
                <a:lnTo>
                  <a:pt x="0" y="4181"/>
                </a:lnTo>
                <a:lnTo>
                  <a:pt x="0" y="4191"/>
                </a:lnTo>
                <a:lnTo>
                  <a:pt x="1528" y="0"/>
                </a:lnTo>
                <a:lnTo>
                  <a:pt x="1525" y="0"/>
                </a:lnTo>
                <a:close/>
                <a:moveTo>
                  <a:pt x="1576" y="0"/>
                </a:moveTo>
                <a:lnTo>
                  <a:pt x="0" y="4321"/>
                </a:lnTo>
                <a:lnTo>
                  <a:pt x="0" y="4324"/>
                </a:lnTo>
                <a:lnTo>
                  <a:pt x="2" y="4324"/>
                </a:lnTo>
                <a:lnTo>
                  <a:pt x="1579" y="0"/>
                </a:lnTo>
                <a:lnTo>
                  <a:pt x="1576" y="0"/>
                </a:lnTo>
                <a:close/>
                <a:moveTo>
                  <a:pt x="1627" y="0"/>
                </a:moveTo>
                <a:lnTo>
                  <a:pt x="50" y="4324"/>
                </a:lnTo>
                <a:lnTo>
                  <a:pt x="53" y="4324"/>
                </a:lnTo>
                <a:lnTo>
                  <a:pt x="1630" y="0"/>
                </a:lnTo>
                <a:lnTo>
                  <a:pt x="1627" y="0"/>
                </a:lnTo>
                <a:close/>
                <a:moveTo>
                  <a:pt x="1678" y="0"/>
                </a:moveTo>
                <a:lnTo>
                  <a:pt x="101" y="4324"/>
                </a:lnTo>
                <a:lnTo>
                  <a:pt x="105" y="4324"/>
                </a:lnTo>
                <a:lnTo>
                  <a:pt x="1681" y="0"/>
                </a:lnTo>
                <a:lnTo>
                  <a:pt x="1678" y="0"/>
                </a:lnTo>
                <a:close/>
                <a:moveTo>
                  <a:pt x="1729" y="0"/>
                </a:moveTo>
                <a:lnTo>
                  <a:pt x="152" y="4324"/>
                </a:lnTo>
                <a:lnTo>
                  <a:pt x="156" y="4324"/>
                </a:lnTo>
                <a:lnTo>
                  <a:pt x="1732" y="0"/>
                </a:lnTo>
                <a:lnTo>
                  <a:pt x="1729" y="0"/>
                </a:lnTo>
                <a:close/>
                <a:moveTo>
                  <a:pt x="1780" y="0"/>
                </a:moveTo>
                <a:lnTo>
                  <a:pt x="203" y="4324"/>
                </a:lnTo>
                <a:lnTo>
                  <a:pt x="207" y="4324"/>
                </a:lnTo>
                <a:lnTo>
                  <a:pt x="1783" y="0"/>
                </a:lnTo>
                <a:lnTo>
                  <a:pt x="1780" y="0"/>
                </a:lnTo>
                <a:close/>
                <a:moveTo>
                  <a:pt x="1831" y="0"/>
                </a:moveTo>
                <a:lnTo>
                  <a:pt x="254" y="4324"/>
                </a:lnTo>
                <a:lnTo>
                  <a:pt x="258" y="4324"/>
                </a:lnTo>
                <a:lnTo>
                  <a:pt x="1835" y="0"/>
                </a:lnTo>
                <a:lnTo>
                  <a:pt x="1831" y="0"/>
                </a:lnTo>
                <a:close/>
                <a:moveTo>
                  <a:pt x="1882" y="0"/>
                </a:moveTo>
                <a:lnTo>
                  <a:pt x="305" y="4324"/>
                </a:lnTo>
                <a:lnTo>
                  <a:pt x="309" y="4324"/>
                </a:lnTo>
                <a:lnTo>
                  <a:pt x="1886" y="0"/>
                </a:lnTo>
                <a:lnTo>
                  <a:pt x="1882" y="0"/>
                </a:lnTo>
                <a:close/>
                <a:moveTo>
                  <a:pt x="1932" y="0"/>
                </a:moveTo>
                <a:lnTo>
                  <a:pt x="357" y="4324"/>
                </a:lnTo>
                <a:lnTo>
                  <a:pt x="360" y="4324"/>
                </a:lnTo>
                <a:lnTo>
                  <a:pt x="1936" y="0"/>
                </a:lnTo>
                <a:lnTo>
                  <a:pt x="1932" y="0"/>
                </a:lnTo>
                <a:close/>
                <a:moveTo>
                  <a:pt x="6631" y="0"/>
                </a:moveTo>
                <a:lnTo>
                  <a:pt x="5055" y="4324"/>
                </a:lnTo>
                <a:lnTo>
                  <a:pt x="5058" y="4324"/>
                </a:lnTo>
                <a:lnTo>
                  <a:pt x="6634" y="0"/>
                </a:lnTo>
                <a:lnTo>
                  <a:pt x="6631" y="0"/>
                </a:lnTo>
                <a:close/>
                <a:moveTo>
                  <a:pt x="6580" y="0"/>
                </a:moveTo>
                <a:lnTo>
                  <a:pt x="5004" y="4324"/>
                </a:lnTo>
                <a:lnTo>
                  <a:pt x="5007" y="4324"/>
                </a:lnTo>
                <a:lnTo>
                  <a:pt x="6583" y="0"/>
                </a:lnTo>
                <a:lnTo>
                  <a:pt x="6580" y="0"/>
                </a:lnTo>
                <a:close/>
                <a:moveTo>
                  <a:pt x="6682" y="0"/>
                </a:moveTo>
                <a:lnTo>
                  <a:pt x="5106" y="4324"/>
                </a:lnTo>
                <a:lnTo>
                  <a:pt x="5109" y="4324"/>
                </a:lnTo>
                <a:lnTo>
                  <a:pt x="6685" y="0"/>
                </a:lnTo>
                <a:lnTo>
                  <a:pt x="6682" y="0"/>
                </a:lnTo>
                <a:close/>
                <a:moveTo>
                  <a:pt x="6733" y="0"/>
                </a:moveTo>
                <a:lnTo>
                  <a:pt x="5157" y="4324"/>
                </a:lnTo>
                <a:lnTo>
                  <a:pt x="5160" y="4324"/>
                </a:lnTo>
                <a:lnTo>
                  <a:pt x="6736" y="0"/>
                </a:lnTo>
                <a:lnTo>
                  <a:pt x="6733" y="0"/>
                </a:lnTo>
                <a:close/>
                <a:moveTo>
                  <a:pt x="6784" y="0"/>
                </a:moveTo>
                <a:lnTo>
                  <a:pt x="5208" y="4324"/>
                </a:lnTo>
                <a:lnTo>
                  <a:pt x="5211" y="4324"/>
                </a:lnTo>
                <a:lnTo>
                  <a:pt x="6787" y="0"/>
                </a:lnTo>
                <a:lnTo>
                  <a:pt x="6784" y="0"/>
                </a:lnTo>
                <a:close/>
                <a:moveTo>
                  <a:pt x="6835" y="0"/>
                </a:moveTo>
                <a:lnTo>
                  <a:pt x="5259" y="4324"/>
                </a:lnTo>
                <a:lnTo>
                  <a:pt x="5263" y="4324"/>
                </a:lnTo>
                <a:lnTo>
                  <a:pt x="6838" y="0"/>
                </a:lnTo>
                <a:lnTo>
                  <a:pt x="6835" y="0"/>
                </a:lnTo>
                <a:close/>
                <a:moveTo>
                  <a:pt x="6886" y="0"/>
                </a:moveTo>
                <a:lnTo>
                  <a:pt x="5310" y="4324"/>
                </a:lnTo>
                <a:lnTo>
                  <a:pt x="5314" y="4324"/>
                </a:lnTo>
                <a:lnTo>
                  <a:pt x="6889" y="0"/>
                </a:lnTo>
                <a:lnTo>
                  <a:pt x="6886" y="0"/>
                </a:lnTo>
                <a:close/>
                <a:moveTo>
                  <a:pt x="6937" y="0"/>
                </a:moveTo>
                <a:lnTo>
                  <a:pt x="5361" y="4324"/>
                </a:lnTo>
                <a:lnTo>
                  <a:pt x="5365" y="4324"/>
                </a:lnTo>
                <a:lnTo>
                  <a:pt x="6940" y="0"/>
                </a:lnTo>
                <a:lnTo>
                  <a:pt x="6937" y="0"/>
                </a:lnTo>
                <a:close/>
                <a:moveTo>
                  <a:pt x="6988" y="0"/>
                </a:moveTo>
                <a:lnTo>
                  <a:pt x="5412" y="4324"/>
                </a:lnTo>
                <a:lnTo>
                  <a:pt x="5416" y="4324"/>
                </a:lnTo>
                <a:lnTo>
                  <a:pt x="6992" y="0"/>
                </a:lnTo>
                <a:lnTo>
                  <a:pt x="6988" y="0"/>
                </a:lnTo>
                <a:close/>
                <a:moveTo>
                  <a:pt x="7039" y="0"/>
                </a:moveTo>
                <a:lnTo>
                  <a:pt x="5463" y="4324"/>
                </a:lnTo>
                <a:lnTo>
                  <a:pt x="5467" y="4324"/>
                </a:lnTo>
                <a:lnTo>
                  <a:pt x="7043" y="0"/>
                </a:lnTo>
                <a:lnTo>
                  <a:pt x="7039" y="0"/>
                </a:lnTo>
                <a:close/>
                <a:moveTo>
                  <a:pt x="7090" y="0"/>
                </a:moveTo>
                <a:lnTo>
                  <a:pt x="5515" y="4324"/>
                </a:lnTo>
                <a:lnTo>
                  <a:pt x="5518" y="4324"/>
                </a:lnTo>
                <a:lnTo>
                  <a:pt x="7094" y="0"/>
                </a:lnTo>
                <a:lnTo>
                  <a:pt x="7090" y="0"/>
                </a:lnTo>
                <a:close/>
                <a:moveTo>
                  <a:pt x="7141" y="0"/>
                </a:moveTo>
                <a:lnTo>
                  <a:pt x="5566" y="4324"/>
                </a:lnTo>
                <a:lnTo>
                  <a:pt x="5569" y="4324"/>
                </a:lnTo>
                <a:lnTo>
                  <a:pt x="7145" y="0"/>
                </a:lnTo>
                <a:lnTo>
                  <a:pt x="7141" y="0"/>
                </a:lnTo>
                <a:close/>
                <a:moveTo>
                  <a:pt x="7192" y="0"/>
                </a:moveTo>
                <a:lnTo>
                  <a:pt x="5617" y="4324"/>
                </a:lnTo>
                <a:lnTo>
                  <a:pt x="5620" y="4324"/>
                </a:lnTo>
                <a:lnTo>
                  <a:pt x="7196" y="0"/>
                </a:lnTo>
                <a:lnTo>
                  <a:pt x="7192" y="0"/>
                </a:lnTo>
                <a:close/>
                <a:moveTo>
                  <a:pt x="7244" y="0"/>
                </a:moveTo>
                <a:lnTo>
                  <a:pt x="5668" y="4324"/>
                </a:lnTo>
                <a:lnTo>
                  <a:pt x="5671" y="4324"/>
                </a:lnTo>
                <a:lnTo>
                  <a:pt x="7247" y="0"/>
                </a:lnTo>
                <a:lnTo>
                  <a:pt x="7244" y="0"/>
                </a:lnTo>
                <a:close/>
                <a:moveTo>
                  <a:pt x="7295" y="0"/>
                </a:moveTo>
                <a:lnTo>
                  <a:pt x="5719" y="4324"/>
                </a:lnTo>
                <a:lnTo>
                  <a:pt x="5722" y="4324"/>
                </a:lnTo>
                <a:lnTo>
                  <a:pt x="7298" y="0"/>
                </a:lnTo>
                <a:lnTo>
                  <a:pt x="7295" y="0"/>
                </a:lnTo>
                <a:close/>
                <a:moveTo>
                  <a:pt x="7346" y="0"/>
                </a:moveTo>
                <a:lnTo>
                  <a:pt x="5769" y="4324"/>
                </a:lnTo>
                <a:lnTo>
                  <a:pt x="5772" y="4324"/>
                </a:lnTo>
                <a:lnTo>
                  <a:pt x="7349" y="0"/>
                </a:lnTo>
                <a:lnTo>
                  <a:pt x="7346" y="0"/>
                </a:lnTo>
                <a:close/>
                <a:moveTo>
                  <a:pt x="7397" y="0"/>
                </a:moveTo>
                <a:lnTo>
                  <a:pt x="5820" y="4324"/>
                </a:lnTo>
                <a:lnTo>
                  <a:pt x="5823" y="4324"/>
                </a:lnTo>
                <a:lnTo>
                  <a:pt x="7400" y="0"/>
                </a:lnTo>
                <a:lnTo>
                  <a:pt x="7397" y="0"/>
                </a:lnTo>
                <a:close/>
                <a:moveTo>
                  <a:pt x="7448" y="0"/>
                </a:moveTo>
                <a:lnTo>
                  <a:pt x="5871" y="4324"/>
                </a:lnTo>
                <a:lnTo>
                  <a:pt x="5874" y="4324"/>
                </a:lnTo>
                <a:lnTo>
                  <a:pt x="7451" y="0"/>
                </a:lnTo>
                <a:lnTo>
                  <a:pt x="7448" y="0"/>
                </a:lnTo>
                <a:close/>
                <a:moveTo>
                  <a:pt x="7499" y="0"/>
                </a:moveTo>
                <a:lnTo>
                  <a:pt x="5922" y="4324"/>
                </a:lnTo>
                <a:lnTo>
                  <a:pt x="5926" y="4324"/>
                </a:lnTo>
                <a:lnTo>
                  <a:pt x="7502" y="0"/>
                </a:lnTo>
                <a:lnTo>
                  <a:pt x="7499" y="0"/>
                </a:lnTo>
                <a:close/>
                <a:moveTo>
                  <a:pt x="7550" y="0"/>
                </a:moveTo>
                <a:lnTo>
                  <a:pt x="5973" y="4324"/>
                </a:lnTo>
                <a:lnTo>
                  <a:pt x="5977" y="4324"/>
                </a:lnTo>
                <a:lnTo>
                  <a:pt x="7553" y="0"/>
                </a:lnTo>
                <a:lnTo>
                  <a:pt x="7550" y="0"/>
                </a:lnTo>
                <a:close/>
                <a:moveTo>
                  <a:pt x="7601" y="0"/>
                </a:moveTo>
                <a:lnTo>
                  <a:pt x="6024" y="4324"/>
                </a:lnTo>
                <a:lnTo>
                  <a:pt x="6028" y="4324"/>
                </a:lnTo>
                <a:lnTo>
                  <a:pt x="7605" y="0"/>
                </a:lnTo>
                <a:lnTo>
                  <a:pt x="7601" y="0"/>
                </a:lnTo>
                <a:close/>
                <a:moveTo>
                  <a:pt x="7652" y="0"/>
                </a:moveTo>
                <a:lnTo>
                  <a:pt x="6075" y="4324"/>
                </a:lnTo>
                <a:lnTo>
                  <a:pt x="6079" y="4324"/>
                </a:lnTo>
                <a:lnTo>
                  <a:pt x="7656" y="0"/>
                </a:lnTo>
                <a:lnTo>
                  <a:pt x="7652" y="0"/>
                </a:lnTo>
                <a:close/>
                <a:moveTo>
                  <a:pt x="6126" y="4324"/>
                </a:moveTo>
                <a:lnTo>
                  <a:pt x="6130" y="4324"/>
                </a:lnTo>
                <a:lnTo>
                  <a:pt x="7678" y="79"/>
                </a:lnTo>
                <a:lnTo>
                  <a:pt x="7678" y="69"/>
                </a:lnTo>
                <a:lnTo>
                  <a:pt x="6126" y="4324"/>
                </a:lnTo>
                <a:close/>
                <a:moveTo>
                  <a:pt x="6181" y="4324"/>
                </a:moveTo>
                <a:lnTo>
                  <a:pt x="7678" y="219"/>
                </a:lnTo>
                <a:lnTo>
                  <a:pt x="7678" y="209"/>
                </a:lnTo>
                <a:lnTo>
                  <a:pt x="6178" y="4324"/>
                </a:lnTo>
                <a:lnTo>
                  <a:pt x="6181" y="4324"/>
                </a:lnTo>
                <a:close/>
                <a:moveTo>
                  <a:pt x="6232" y="4324"/>
                </a:moveTo>
                <a:lnTo>
                  <a:pt x="7678" y="358"/>
                </a:lnTo>
                <a:lnTo>
                  <a:pt x="7678" y="349"/>
                </a:lnTo>
                <a:lnTo>
                  <a:pt x="6229" y="4324"/>
                </a:lnTo>
                <a:lnTo>
                  <a:pt x="6232" y="4324"/>
                </a:lnTo>
                <a:close/>
                <a:moveTo>
                  <a:pt x="4333" y="0"/>
                </a:moveTo>
                <a:lnTo>
                  <a:pt x="2756" y="4324"/>
                </a:lnTo>
                <a:lnTo>
                  <a:pt x="2760" y="4324"/>
                </a:lnTo>
                <a:lnTo>
                  <a:pt x="4336" y="0"/>
                </a:lnTo>
                <a:lnTo>
                  <a:pt x="4333" y="0"/>
                </a:lnTo>
                <a:close/>
                <a:moveTo>
                  <a:pt x="4282" y="0"/>
                </a:moveTo>
                <a:lnTo>
                  <a:pt x="2705" y="4324"/>
                </a:lnTo>
                <a:lnTo>
                  <a:pt x="2709" y="4324"/>
                </a:lnTo>
                <a:lnTo>
                  <a:pt x="4285" y="0"/>
                </a:lnTo>
                <a:lnTo>
                  <a:pt x="4282" y="0"/>
                </a:lnTo>
                <a:close/>
                <a:moveTo>
                  <a:pt x="4384" y="0"/>
                </a:moveTo>
                <a:lnTo>
                  <a:pt x="2807" y="4324"/>
                </a:lnTo>
                <a:lnTo>
                  <a:pt x="2811" y="4324"/>
                </a:lnTo>
                <a:lnTo>
                  <a:pt x="4388" y="0"/>
                </a:lnTo>
                <a:lnTo>
                  <a:pt x="4384" y="0"/>
                </a:lnTo>
                <a:close/>
                <a:moveTo>
                  <a:pt x="4435" y="0"/>
                </a:moveTo>
                <a:lnTo>
                  <a:pt x="2858" y="4324"/>
                </a:lnTo>
                <a:lnTo>
                  <a:pt x="2862" y="4324"/>
                </a:lnTo>
                <a:lnTo>
                  <a:pt x="4439" y="0"/>
                </a:lnTo>
                <a:lnTo>
                  <a:pt x="4435" y="0"/>
                </a:lnTo>
                <a:close/>
                <a:moveTo>
                  <a:pt x="4486" y="0"/>
                </a:moveTo>
                <a:lnTo>
                  <a:pt x="2909" y="4324"/>
                </a:lnTo>
                <a:lnTo>
                  <a:pt x="2913" y="4324"/>
                </a:lnTo>
                <a:lnTo>
                  <a:pt x="4490" y="0"/>
                </a:lnTo>
                <a:lnTo>
                  <a:pt x="4486" y="0"/>
                </a:lnTo>
                <a:close/>
                <a:moveTo>
                  <a:pt x="4537" y="0"/>
                </a:moveTo>
                <a:lnTo>
                  <a:pt x="2961" y="4324"/>
                </a:lnTo>
                <a:lnTo>
                  <a:pt x="2964" y="4324"/>
                </a:lnTo>
                <a:lnTo>
                  <a:pt x="4541" y="0"/>
                </a:lnTo>
                <a:lnTo>
                  <a:pt x="4537" y="0"/>
                </a:lnTo>
                <a:close/>
                <a:moveTo>
                  <a:pt x="4588" y="0"/>
                </a:moveTo>
                <a:lnTo>
                  <a:pt x="3012" y="4324"/>
                </a:lnTo>
                <a:lnTo>
                  <a:pt x="3015" y="4324"/>
                </a:lnTo>
                <a:lnTo>
                  <a:pt x="4592" y="0"/>
                </a:lnTo>
                <a:lnTo>
                  <a:pt x="4588" y="0"/>
                </a:lnTo>
                <a:close/>
                <a:moveTo>
                  <a:pt x="4640" y="0"/>
                </a:moveTo>
                <a:lnTo>
                  <a:pt x="3063" y="4324"/>
                </a:lnTo>
                <a:lnTo>
                  <a:pt x="3066" y="4324"/>
                </a:lnTo>
                <a:lnTo>
                  <a:pt x="4643" y="0"/>
                </a:lnTo>
                <a:lnTo>
                  <a:pt x="4640" y="0"/>
                </a:lnTo>
                <a:close/>
                <a:moveTo>
                  <a:pt x="4691" y="0"/>
                </a:moveTo>
                <a:lnTo>
                  <a:pt x="3114" y="4324"/>
                </a:lnTo>
                <a:lnTo>
                  <a:pt x="3117" y="4324"/>
                </a:lnTo>
                <a:lnTo>
                  <a:pt x="4694" y="0"/>
                </a:lnTo>
                <a:lnTo>
                  <a:pt x="4691" y="0"/>
                </a:lnTo>
                <a:close/>
                <a:moveTo>
                  <a:pt x="4742" y="0"/>
                </a:moveTo>
                <a:lnTo>
                  <a:pt x="3165" y="4324"/>
                </a:lnTo>
                <a:lnTo>
                  <a:pt x="3168" y="4324"/>
                </a:lnTo>
                <a:lnTo>
                  <a:pt x="4745" y="0"/>
                </a:lnTo>
                <a:lnTo>
                  <a:pt x="4742" y="0"/>
                </a:lnTo>
                <a:close/>
                <a:moveTo>
                  <a:pt x="4793" y="0"/>
                </a:moveTo>
                <a:lnTo>
                  <a:pt x="3216" y="4324"/>
                </a:lnTo>
                <a:lnTo>
                  <a:pt x="3219" y="4324"/>
                </a:lnTo>
                <a:lnTo>
                  <a:pt x="4796" y="0"/>
                </a:lnTo>
                <a:lnTo>
                  <a:pt x="4793" y="0"/>
                </a:lnTo>
                <a:close/>
                <a:moveTo>
                  <a:pt x="4844" y="0"/>
                </a:moveTo>
                <a:lnTo>
                  <a:pt x="3267" y="4324"/>
                </a:lnTo>
                <a:lnTo>
                  <a:pt x="3270" y="4324"/>
                </a:lnTo>
                <a:lnTo>
                  <a:pt x="4847" y="0"/>
                </a:lnTo>
                <a:lnTo>
                  <a:pt x="4844" y="0"/>
                </a:lnTo>
                <a:close/>
                <a:moveTo>
                  <a:pt x="4895" y="0"/>
                </a:moveTo>
                <a:lnTo>
                  <a:pt x="3318" y="4324"/>
                </a:lnTo>
                <a:lnTo>
                  <a:pt x="3322" y="4324"/>
                </a:lnTo>
                <a:lnTo>
                  <a:pt x="4898" y="0"/>
                </a:lnTo>
                <a:lnTo>
                  <a:pt x="4895" y="0"/>
                </a:lnTo>
                <a:close/>
                <a:moveTo>
                  <a:pt x="4946" y="0"/>
                </a:moveTo>
                <a:lnTo>
                  <a:pt x="3369" y="4324"/>
                </a:lnTo>
                <a:lnTo>
                  <a:pt x="3373" y="4324"/>
                </a:lnTo>
                <a:lnTo>
                  <a:pt x="4949" y="0"/>
                </a:lnTo>
                <a:lnTo>
                  <a:pt x="4946" y="0"/>
                </a:lnTo>
                <a:close/>
                <a:moveTo>
                  <a:pt x="4997" y="0"/>
                </a:moveTo>
                <a:lnTo>
                  <a:pt x="3420" y="4324"/>
                </a:lnTo>
                <a:lnTo>
                  <a:pt x="3424" y="4324"/>
                </a:lnTo>
                <a:lnTo>
                  <a:pt x="5000" y="0"/>
                </a:lnTo>
                <a:lnTo>
                  <a:pt x="4997" y="0"/>
                </a:lnTo>
                <a:close/>
                <a:moveTo>
                  <a:pt x="5048" y="0"/>
                </a:moveTo>
                <a:lnTo>
                  <a:pt x="3471" y="4324"/>
                </a:lnTo>
                <a:lnTo>
                  <a:pt x="3475" y="4324"/>
                </a:lnTo>
                <a:lnTo>
                  <a:pt x="5052" y="0"/>
                </a:lnTo>
                <a:lnTo>
                  <a:pt x="5048" y="0"/>
                </a:lnTo>
                <a:close/>
                <a:moveTo>
                  <a:pt x="5099" y="0"/>
                </a:moveTo>
                <a:lnTo>
                  <a:pt x="3522" y="4324"/>
                </a:lnTo>
                <a:lnTo>
                  <a:pt x="3526" y="4324"/>
                </a:lnTo>
                <a:lnTo>
                  <a:pt x="5103" y="0"/>
                </a:lnTo>
                <a:lnTo>
                  <a:pt x="5099" y="0"/>
                </a:lnTo>
                <a:close/>
                <a:moveTo>
                  <a:pt x="5150" y="0"/>
                </a:moveTo>
                <a:lnTo>
                  <a:pt x="3574" y="4324"/>
                </a:lnTo>
                <a:lnTo>
                  <a:pt x="3577" y="4324"/>
                </a:lnTo>
                <a:lnTo>
                  <a:pt x="5154" y="0"/>
                </a:lnTo>
                <a:lnTo>
                  <a:pt x="5150" y="0"/>
                </a:lnTo>
                <a:close/>
                <a:moveTo>
                  <a:pt x="5201" y="0"/>
                </a:moveTo>
                <a:lnTo>
                  <a:pt x="3625" y="4324"/>
                </a:lnTo>
                <a:lnTo>
                  <a:pt x="3628" y="4324"/>
                </a:lnTo>
                <a:lnTo>
                  <a:pt x="5205" y="0"/>
                </a:lnTo>
                <a:lnTo>
                  <a:pt x="5201" y="0"/>
                </a:lnTo>
                <a:close/>
                <a:moveTo>
                  <a:pt x="5252" y="0"/>
                </a:moveTo>
                <a:lnTo>
                  <a:pt x="3676" y="4324"/>
                </a:lnTo>
                <a:lnTo>
                  <a:pt x="3679" y="4324"/>
                </a:lnTo>
                <a:lnTo>
                  <a:pt x="5256" y="0"/>
                </a:lnTo>
                <a:lnTo>
                  <a:pt x="5252" y="0"/>
                </a:lnTo>
                <a:close/>
                <a:moveTo>
                  <a:pt x="5304" y="0"/>
                </a:moveTo>
                <a:lnTo>
                  <a:pt x="3727" y="4324"/>
                </a:lnTo>
                <a:lnTo>
                  <a:pt x="3730" y="4324"/>
                </a:lnTo>
                <a:lnTo>
                  <a:pt x="5307" y="0"/>
                </a:lnTo>
                <a:lnTo>
                  <a:pt x="5304" y="0"/>
                </a:lnTo>
                <a:close/>
                <a:moveTo>
                  <a:pt x="5355" y="0"/>
                </a:moveTo>
                <a:lnTo>
                  <a:pt x="3778" y="4324"/>
                </a:lnTo>
                <a:lnTo>
                  <a:pt x="3781" y="4324"/>
                </a:lnTo>
                <a:lnTo>
                  <a:pt x="5358" y="0"/>
                </a:lnTo>
                <a:lnTo>
                  <a:pt x="5355" y="0"/>
                </a:lnTo>
                <a:close/>
                <a:moveTo>
                  <a:pt x="5406" y="0"/>
                </a:moveTo>
                <a:lnTo>
                  <a:pt x="3829" y="4324"/>
                </a:lnTo>
                <a:lnTo>
                  <a:pt x="3832" y="4324"/>
                </a:lnTo>
                <a:lnTo>
                  <a:pt x="5409" y="0"/>
                </a:lnTo>
                <a:lnTo>
                  <a:pt x="5406" y="0"/>
                </a:lnTo>
                <a:close/>
                <a:moveTo>
                  <a:pt x="5457" y="0"/>
                </a:moveTo>
                <a:lnTo>
                  <a:pt x="3880" y="4324"/>
                </a:lnTo>
                <a:lnTo>
                  <a:pt x="3883" y="4324"/>
                </a:lnTo>
                <a:lnTo>
                  <a:pt x="5460" y="0"/>
                </a:lnTo>
                <a:lnTo>
                  <a:pt x="5457" y="0"/>
                </a:lnTo>
                <a:close/>
                <a:moveTo>
                  <a:pt x="5508" y="0"/>
                </a:moveTo>
                <a:lnTo>
                  <a:pt x="3931" y="4324"/>
                </a:lnTo>
                <a:lnTo>
                  <a:pt x="3934" y="4324"/>
                </a:lnTo>
                <a:lnTo>
                  <a:pt x="5511" y="0"/>
                </a:lnTo>
                <a:lnTo>
                  <a:pt x="5508" y="0"/>
                </a:lnTo>
                <a:close/>
                <a:moveTo>
                  <a:pt x="5559" y="0"/>
                </a:moveTo>
                <a:lnTo>
                  <a:pt x="3982" y="4324"/>
                </a:lnTo>
                <a:lnTo>
                  <a:pt x="3986" y="4324"/>
                </a:lnTo>
                <a:lnTo>
                  <a:pt x="5562" y="0"/>
                </a:lnTo>
                <a:lnTo>
                  <a:pt x="5559" y="0"/>
                </a:lnTo>
                <a:close/>
                <a:moveTo>
                  <a:pt x="5610" y="0"/>
                </a:moveTo>
                <a:lnTo>
                  <a:pt x="4033" y="4324"/>
                </a:lnTo>
                <a:lnTo>
                  <a:pt x="4037" y="4324"/>
                </a:lnTo>
                <a:lnTo>
                  <a:pt x="5613" y="0"/>
                </a:lnTo>
                <a:lnTo>
                  <a:pt x="5610" y="0"/>
                </a:lnTo>
                <a:close/>
                <a:moveTo>
                  <a:pt x="5661" y="0"/>
                </a:moveTo>
                <a:lnTo>
                  <a:pt x="4084" y="4324"/>
                </a:lnTo>
                <a:lnTo>
                  <a:pt x="4088" y="4324"/>
                </a:lnTo>
                <a:lnTo>
                  <a:pt x="5665" y="0"/>
                </a:lnTo>
                <a:lnTo>
                  <a:pt x="5661" y="0"/>
                </a:lnTo>
                <a:close/>
                <a:moveTo>
                  <a:pt x="5712" y="0"/>
                </a:moveTo>
                <a:lnTo>
                  <a:pt x="4135" y="4324"/>
                </a:lnTo>
                <a:lnTo>
                  <a:pt x="4139" y="4324"/>
                </a:lnTo>
                <a:lnTo>
                  <a:pt x="5716" y="0"/>
                </a:lnTo>
                <a:lnTo>
                  <a:pt x="5712" y="0"/>
                </a:lnTo>
                <a:close/>
                <a:moveTo>
                  <a:pt x="5762" y="0"/>
                </a:moveTo>
                <a:lnTo>
                  <a:pt x="4186" y="4324"/>
                </a:lnTo>
                <a:lnTo>
                  <a:pt x="4190" y="4324"/>
                </a:lnTo>
                <a:lnTo>
                  <a:pt x="5766" y="0"/>
                </a:lnTo>
                <a:lnTo>
                  <a:pt x="5762" y="0"/>
                </a:lnTo>
                <a:close/>
                <a:moveTo>
                  <a:pt x="5813" y="0"/>
                </a:moveTo>
                <a:lnTo>
                  <a:pt x="4238" y="4324"/>
                </a:lnTo>
                <a:lnTo>
                  <a:pt x="4241" y="4324"/>
                </a:lnTo>
                <a:lnTo>
                  <a:pt x="5817" y="0"/>
                </a:lnTo>
                <a:lnTo>
                  <a:pt x="5813" y="0"/>
                </a:lnTo>
                <a:close/>
                <a:moveTo>
                  <a:pt x="5864" y="0"/>
                </a:moveTo>
                <a:lnTo>
                  <a:pt x="4289" y="4324"/>
                </a:lnTo>
                <a:lnTo>
                  <a:pt x="4292" y="4324"/>
                </a:lnTo>
                <a:lnTo>
                  <a:pt x="5868" y="0"/>
                </a:lnTo>
                <a:lnTo>
                  <a:pt x="5864" y="0"/>
                </a:lnTo>
                <a:close/>
                <a:moveTo>
                  <a:pt x="5915" y="0"/>
                </a:moveTo>
                <a:lnTo>
                  <a:pt x="4340" y="4324"/>
                </a:lnTo>
                <a:lnTo>
                  <a:pt x="4343" y="4324"/>
                </a:lnTo>
                <a:lnTo>
                  <a:pt x="5919" y="0"/>
                </a:lnTo>
                <a:lnTo>
                  <a:pt x="5915" y="0"/>
                </a:lnTo>
                <a:close/>
                <a:moveTo>
                  <a:pt x="5967" y="0"/>
                </a:moveTo>
                <a:lnTo>
                  <a:pt x="4391" y="4324"/>
                </a:lnTo>
                <a:lnTo>
                  <a:pt x="4394" y="4324"/>
                </a:lnTo>
                <a:lnTo>
                  <a:pt x="5970" y="0"/>
                </a:lnTo>
                <a:lnTo>
                  <a:pt x="5967" y="0"/>
                </a:lnTo>
                <a:close/>
                <a:moveTo>
                  <a:pt x="6018" y="0"/>
                </a:moveTo>
                <a:lnTo>
                  <a:pt x="4442" y="4324"/>
                </a:lnTo>
                <a:lnTo>
                  <a:pt x="4445" y="4324"/>
                </a:lnTo>
                <a:lnTo>
                  <a:pt x="6021" y="0"/>
                </a:lnTo>
                <a:lnTo>
                  <a:pt x="6018" y="0"/>
                </a:lnTo>
                <a:close/>
                <a:moveTo>
                  <a:pt x="6069" y="0"/>
                </a:moveTo>
                <a:lnTo>
                  <a:pt x="4493" y="4324"/>
                </a:lnTo>
                <a:lnTo>
                  <a:pt x="4496" y="4324"/>
                </a:lnTo>
                <a:lnTo>
                  <a:pt x="6072" y="0"/>
                </a:lnTo>
                <a:lnTo>
                  <a:pt x="6069" y="0"/>
                </a:lnTo>
                <a:close/>
                <a:moveTo>
                  <a:pt x="6120" y="0"/>
                </a:moveTo>
                <a:lnTo>
                  <a:pt x="4544" y="4324"/>
                </a:lnTo>
                <a:lnTo>
                  <a:pt x="4547" y="4324"/>
                </a:lnTo>
                <a:lnTo>
                  <a:pt x="6123" y="0"/>
                </a:lnTo>
                <a:lnTo>
                  <a:pt x="6120" y="0"/>
                </a:lnTo>
                <a:close/>
                <a:moveTo>
                  <a:pt x="6171" y="0"/>
                </a:moveTo>
                <a:lnTo>
                  <a:pt x="4595" y="4324"/>
                </a:lnTo>
                <a:lnTo>
                  <a:pt x="4599" y="4324"/>
                </a:lnTo>
                <a:lnTo>
                  <a:pt x="6174" y="0"/>
                </a:lnTo>
                <a:lnTo>
                  <a:pt x="6171" y="0"/>
                </a:lnTo>
                <a:close/>
                <a:moveTo>
                  <a:pt x="6222" y="0"/>
                </a:moveTo>
                <a:lnTo>
                  <a:pt x="4646" y="4324"/>
                </a:lnTo>
                <a:lnTo>
                  <a:pt x="4650" y="4324"/>
                </a:lnTo>
                <a:lnTo>
                  <a:pt x="6225" y="0"/>
                </a:lnTo>
                <a:lnTo>
                  <a:pt x="6222" y="0"/>
                </a:lnTo>
                <a:close/>
                <a:moveTo>
                  <a:pt x="6273" y="0"/>
                </a:moveTo>
                <a:lnTo>
                  <a:pt x="4697" y="4324"/>
                </a:lnTo>
                <a:lnTo>
                  <a:pt x="4701" y="4324"/>
                </a:lnTo>
                <a:lnTo>
                  <a:pt x="6276" y="0"/>
                </a:lnTo>
                <a:lnTo>
                  <a:pt x="6273" y="0"/>
                </a:lnTo>
                <a:close/>
                <a:moveTo>
                  <a:pt x="6324" y="0"/>
                </a:moveTo>
                <a:lnTo>
                  <a:pt x="4748" y="4324"/>
                </a:lnTo>
                <a:lnTo>
                  <a:pt x="4752" y="4324"/>
                </a:lnTo>
                <a:lnTo>
                  <a:pt x="6328" y="0"/>
                </a:lnTo>
                <a:lnTo>
                  <a:pt x="6324" y="0"/>
                </a:lnTo>
                <a:close/>
                <a:moveTo>
                  <a:pt x="6375" y="0"/>
                </a:moveTo>
                <a:lnTo>
                  <a:pt x="4799" y="4324"/>
                </a:lnTo>
                <a:lnTo>
                  <a:pt x="4803" y="4324"/>
                </a:lnTo>
                <a:lnTo>
                  <a:pt x="6379" y="0"/>
                </a:lnTo>
                <a:lnTo>
                  <a:pt x="6375" y="0"/>
                </a:lnTo>
                <a:close/>
                <a:moveTo>
                  <a:pt x="6426" y="0"/>
                </a:moveTo>
                <a:lnTo>
                  <a:pt x="4850" y="4324"/>
                </a:lnTo>
                <a:lnTo>
                  <a:pt x="4854" y="4324"/>
                </a:lnTo>
                <a:lnTo>
                  <a:pt x="6430" y="0"/>
                </a:lnTo>
                <a:lnTo>
                  <a:pt x="6426" y="0"/>
                </a:lnTo>
                <a:close/>
                <a:moveTo>
                  <a:pt x="6477" y="0"/>
                </a:moveTo>
                <a:lnTo>
                  <a:pt x="4902" y="4324"/>
                </a:lnTo>
                <a:lnTo>
                  <a:pt x="4905" y="4324"/>
                </a:lnTo>
                <a:lnTo>
                  <a:pt x="6481" y="0"/>
                </a:lnTo>
                <a:lnTo>
                  <a:pt x="6477" y="0"/>
                </a:lnTo>
                <a:close/>
                <a:moveTo>
                  <a:pt x="6528" y="0"/>
                </a:moveTo>
                <a:lnTo>
                  <a:pt x="4953" y="4324"/>
                </a:lnTo>
                <a:lnTo>
                  <a:pt x="4956" y="4324"/>
                </a:lnTo>
                <a:lnTo>
                  <a:pt x="6532" y="0"/>
                </a:lnTo>
                <a:lnTo>
                  <a:pt x="6528" y="0"/>
                </a:lnTo>
                <a:close/>
                <a:moveTo>
                  <a:pt x="6283" y="4324"/>
                </a:moveTo>
                <a:lnTo>
                  <a:pt x="7678" y="498"/>
                </a:lnTo>
                <a:lnTo>
                  <a:pt x="7678" y="489"/>
                </a:lnTo>
                <a:lnTo>
                  <a:pt x="6280" y="4324"/>
                </a:lnTo>
                <a:lnTo>
                  <a:pt x="6283" y="4324"/>
                </a:lnTo>
                <a:close/>
                <a:moveTo>
                  <a:pt x="6334" y="4324"/>
                </a:moveTo>
                <a:lnTo>
                  <a:pt x="7678" y="639"/>
                </a:lnTo>
                <a:lnTo>
                  <a:pt x="7678" y="630"/>
                </a:lnTo>
                <a:lnTo>
                  <a:pt x="6331" y="4324"/>
                </a:lnTo>
                <a:lnTo>
                  <a:pt x="6334" y="4324"/>
                </a:lnTo>
                <a:close/>
                <a:moveTo>
                  <a:pt x="6385" y="4324"/>
                </a:moveTo>
                <a:lnTo>
                  <a:pt x="7678" y="779"/>
                </a:lnTo>
                <a:lnTo>
                  <a:pt x="7678" y="770"/>
                </a:lnTo>
                <a:lnTo>
                  <a:pt x="6382" y="4324"/>
                </a:lnTo>
                <a:lnTo>
                  <a:pt x="6385" y="4324"/>
                </a:lnTo>
                <a:close/>
                <a:moveTo>
                  <a:pt x="6436" y="4324"/>
                </a:moveTo>
                <a:lnTo>
                  <a:pt x="7678" y="919"/>
                </a:lnTo>
                <a:lnTo>
                  <a:pt x="7678" y="910"/>
                </a:lnTo>
                <a:lnTo>
                  <a:pt x="6433" y="4324"/>
                </a:lnTo>
                <a:lnTo>
                  <a:pt x="6436" y="4324"/>
                </a:lnTo>
                <a:close/>
                <a:moveTo>
                  <a:pt x="6487" y="4324"/>
                </a:moveTo>
                <a:lnTo>
                  <a:pt x="7678" y="1059"/>
                </a:lnTo>
                <a:lnTo>
                  <a:pt x="7678" y="1050"/>
                </a:lnTo>
                <a:lnTo>
                  <a:pt x="6484" y="4324"/>
                </a:lnTo>
                <a:lnTo>
                  <a:pt x="6487" y="4324"/>
                </a:lnTo>
                <a:close/>
                <a:moveTo>
                  <a:pt x="6539" y="4324"/>
                </a:moveTo>
                <a:lnTo>
                  <a:pt x="7678" y="1199"/>
                </a:lnTo>
                <a:lnTo>
                  <a:pt x="7678" y="1190"/>
                </a:lnTo>
                <a:lnTo>
                  <a:pt x="6535" y="4324"/>
                </a:lnTo>
                <a:lnTo>
                  <a:pt x="6539" y="4324"/>
                </a:lnTo>
                <a:close/>
                <a:moveTo>
                  <a:pt x="6590" y="4324"/>
                </a:moveTo>
                <a:lnTo>
                  <a:pt x="7678" y="1339"/>
                </a:lnTo>
                <a:lnTo>
                  <a:pt x="7678" y="1330"/>
                </a:lnTo>
                <a:lnTo>
                  <a:pt x="6586" y="4324"/>
                </a:lnTo>
                <a:lnTo>
                  <a:pt x="6590" y="4324"/>
                </a:lnTo>
                <a:close/>
                <a:moveTo>
                  <a:pt x="6641" y="4324"/>
                </a:moveTo>
                <a:lnTo>
                  <a:pt x="7678" y="1479"/>
                </a:lnTo>
                <a:lnTo>
                  <a:pt x="7678" y="1470"/>
                </a:lnTo>
                <a:lnTo>
                  <a:pt x="6637" y="4324"/>
                </a:lnTo>
                <a:lnTo>
                  <a:pt x="6641" y="4324"/>
                </a:lnTo>
                <a:close/>
                <a:moveTo>
                  <a:pt x="6692" y="4324"/>
                </a:moveTo>
                <a:lnTo>
                  <a:pt x="7678" y="1619"/>
                </a:lnTo>
                <a:lnTo>
                  <a:pt x="7678" y="1610"/>
                </a:lnTo>
                <a:lnTo>
                  <a:pt x="6688" y="4324"/>
                </a:lnTo>
                <a:lnTo>
                  <a:pt x="6692" y="4324"/>
                </a:lnTo>
                <a:close/>
                <a:moveTo>
                  <a:pt x="6743" y="4324"/>
                </a:moveTo>
                <a:lnTo>
                  <a:pt x="7678" y="1760"/>
                </a:lnTo>
                <a:lnTo>
                  <a:pt x="7678" y="1751"/>
                </a:lnTo>
                <a:lnTo>
                  <a:pt x="6739" y="4324"/>
                </a:lnTo>
                <a:lnTo>
                  <a:pt x="6743" y="4324"/>
                </a:lnTo>
                <a:close/>
                <a:moveTo>
                  <a:pt x="6794" y="4324"/>
                </a:moveTo>
                <a:lnTo>
                  <a:pt x="7678" y="1900"/>
                </a:lnTo>
                <a:lnTo>
                  <a:pt x="7678" y="1890"/>
                </a:lnTo>
                <a:lnTo>
                  <a:pt x="6791" y="4324"/>
                </a:lnTo>
                <a:lnTo>
                  <a:pt x="6794" y="4324"/>
                </a:lnTo>
                <a:close/>
                <a:moveTo>
                  <a:pt x="6845" y="4324"/>
                </a:moveTo>
                <a:lnTo>
                  <a:pt x="7678" y="2040"/>
                </a:lnTo>
                <a:lnTo>
                  <a:pt x="7678" y="2030"/>
                </a:lnTo>
                <a:lnTo>
                  <a:pt x="6842" y="4324"/>
                </a:lnTo>
                <a:lnTo>
                  <a:pt x="6845" y="4324"/>
                </a:lnTo>
                <a:close/>
                <a:moveTo>
                  <a:pt x="6896" y="4324"/>
                </a:moveTo>
                <a:lnTo>
                  <a:pt x="7678" y="2180"/>
                </a:lnTo>
                <a:lnTo>
                  <a:pt x="7678" y="2170"/>
                </a:lnTo>
                <a:lnTo>
                  <a:pt x="6893" y="4324"/>
                </a:lnTo>
                <a:lnTo>
                  <a:pt x="6896" y="4324"/>
                </a:lnTo>
                <a:close/>
                <a:moveTo>
                  <a:pt x="6947" y="4324"/>
                </a:moveTo>
                <a:lnTo>
                  <a:pt x="7678" y="2320"/>
                </a:lnTo>
                <a:lnTo>
                  <a:pt x="7678" y="2310"/>
                </a:lnTo>
                <a:lnTo>
                  <a:pt x="6944" y="4324"/>
                </a:lnTo>
                <a:lnTo>
                  <a:pt x="6947" y="4324"/>
                </a:lnTo>
                <a:close/>
                <a:moveTo>
                  <a:pt x="6998" y="4324"/>
                </a:moveTo>
                <a:lnTo>
                  <a:pt x="7678" y="2460"/>
                </a:lnTo>
                <a:lnTo>
                  <a:pt x="7678" y="2450"/>
                </a:lnTo>
                <a:lnTo>
                  <a:pt x="6995" y="4324"/>
                </a:lnTo>
                <a:lnTo>
                  <a:pt x="6998" y="4324"/>
                </a:lnTo>
                <a:close/>
                <a:moveTo>
                  <a:pt x="7049" y="4324"/>
                </a:moveTo>
                <a:lnTo>
                  <a:pt x="7678" y="2600"/>
                </a:lnTo>
                <a:lnTo>
                  <a:pt x="7678" y="2590"/>
                </a:lnTo>
                <a:lnTo>
                  <a:pt x="7046" y="4324"/>
                </a:lnTo>
                <a:lnTo>
                  <a:pt x="7049" y="4324"/>
                </a:lnTo>
                <a:close/>
                <a:moveTo>
                  <a:pt x="7100" y="4324"/>
                </a:moveTo>
                <a:lnTo>
                  <a:pt x="7678" y="2741"/>
                </a:lnTo>
                <a:lnTo>
                  <a:pt x="7678" y="2731"/>
                </a:lnTo>
                <a:lnTo>
                  <a:pt x="7097" y="4324"/>
                </a:lnTo>
                <a:lnTo>
                  <a:pt x="7100" y="4324"/>
                </a:lnTo>
                <a:close/>
                <a:moveTo>
                  <a:pt x="7151" y="4324"/>
                </a:moveTo>
                <a:lnTo>
                  <a:pt x="7678" y="2880"/>
                </a:lnTo>
                <a:lnTo>
                  <a:pt x="7678" y="2871"/>
                </a:lnTo>
                <a:lnTo>
                  <a:pt x="7148" y="4324"/>
                </a:lnTo>
                <a:lnTo>
                  <a:pt x="7151" y="4324"/>
                </a:lnTo>
                <a:close/>
                <a:moveTo>
                  <a:pt x="7203" y="4324"/>
                </a:moveTo>
                <a:lnTo>
                  <a:pt x="7678" y="3020"/>
                </a:lnTo>
                <a:lnTo>
                  <a:pt x="7678" y="3011"/>
                </a:lnTo>
                <a:lnTo>
                  <a:pt x="7199" y="4324"/>
                </a:lnTo>
                <a:lnTo>
                  <a:pt x="7203" y="4324"/>
                </a:lnTo>
                <a:close/>
                <a:moveTo>
                  <a:pt x="7254" y="4324"/>
                </a:moveTo>
                <a:lnTo>
                  <a:pt x="7678" y="3160"/>
                </a:lnTo>
                <a:lnTo>
                  <a:pt x="7678" y="3151"/>
                </a:lnTo>
                <a:lnTo>
                  <a:pt x="7250" y="4324"/>
                </a:lnTo>
                <a:lnTo>
                  <a:pt x="7254" y="4324"/>
                </a:lnTo>
                <a:close/>
                <a:moveTo>
                  <a:pt x="7305" y="4324"/>
                </a:moveTo>
                <a:lnTo>
                  <a:pt x="7678" y="3300"/>
                </a:lnTo>
                <a:lnTo>
                  <a:pt x="7678" y="3291"/>
                </a:lnTo>
                <a:lnTo>
                  <a:pt x="7301" y="4324"/>
                </a:lnTo>
                <a:lnTo>
                  <a:pt x="7305" y="4324"/>
                </a:lnTo>
                <a:close/>
                <a:moveTo>
                  <a:pt x="7356" y="4324"/>
                </a:moveTo>
                <a:lnTo>
                  <a:pt x="7678" y="3440"/>
                </a:lnTo>
                <a:lnTo>
                  <a:pt x="7678" y="3431"/>
                </a:lnTo>
                <a:lnTo>
                  <a:pt x="7352" y="4324"/>
                </a:lnTo>
                <a:lnTo>
                  <a:pt x="7356" y="4324"/>
                </a:lnTo>
                <a:close/>
                <a:moveTo>
                  <a:pt x="7407" y="4324"/>
                </a:moveTo>
                <a:lnTo>
                  <a:pt x="7678" y="3580"/>
                </a:lnTo>
                <a:lnTo>
                  <a:pt x="7678" y="3571"/>
                </a:lnTo>
                <a:lnTo>
                  <a:pt x="7403" y="4324"/>
                </a:lnTo>
                <a:lnTo>
                  <a:pt x="7407" y="4324"/>
                </a:lnTo>
                <a:close/>
                <a:moveTo>
                  <a:pt x="7458" y="4324"/>
                </a:moveTo>
                <a:lnTo>
                  <a:pt x="7678" y="3720"/>
                </a:lnTo>
                <a:lnTo>
                  <a:pt x="7678" y="3711"/>
                </a:lnTo>
                <a:lnTo>
                  <a:pt x="7455" y="4324"/>
                </a:lnTo>
                <a:lnTo>
                  <a:pt x="7458" y="4324"/>
                </a:lnTo>
                <a:close/>
                <a:moveTo>
                  <a:pt x="7509" y="4324"/>
                </a:moveTo>
                <a:lnTo>
                  <a:pt x="7678" y="3861"/>
                </a:lnTo>
                <a:lnTo>
                  <a:pt x="7678" y="3852"/>
                </a:lnTo>
                <a:lnTo>
                  <a:pt x="7506" y="4324"/>
                </a:lnTo>
                <a:lnTo>
                  <a:pt x="7509" y="4324"/>
                </a:lnTo>
                <a:close/>
                <a:moveTo>
                  <a:pt x="7560" y="4324"/>
                </a:moveTo>
                <a:lnTo>
                  <a:pt x="7678" y="4001"/>
                </a:lnTo>
                <a:lnTo>
                  <a:pt x="7678" y="3992"/>
                </a:lnTo>
                <a:lnTo>
                  <a:pt x="7557" y="4324"/>
                </a:lnTo>
                <a:lnTo>
                  <a:pt x="7560" y="4324"/>
                </a:lnTo>
                <a:close/>
                <a:moveTo>
                  <a:pt x="7611" y="4324"/>
                </a:moveTo>
                <a:lnTo>
                  <a:pt x="7678" y="4141"/>
                </a:lnTo>
                <a:lnTo>
                  <a:pt x="7678" y="4132"/>
                </a:lnTo>
                <a:lnTo>
                  <a:pt x="7608" y="4324"/>
                </a:lnTo>
                <a:lnTo>
                  <a:pt x="7611" y="4324"/>
                </a:lnTo>
                <a:close/>
                <a:moveTo>
                  <a:pt x="7662" y="4324"/>
                </a:moveTo>
                <a:lnTo>
                  <a:pt x="7678" y="4281"/>
                </a:lnTo>
                <a:lnTo>
                  <a:pt x="7678" y="4272"/>
                </a:lnTo>
                <a:lnTo>
                  <a:pt x="7659" y="4324"/>
                </a:lnTo>
                <a:lnTo>
                  <a:pt x="7662" y="4324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C44614-97FC-4333-A684-1F5D7CDFC0A5}"/>
              </a:ext>
            </a:extLst>
          </p:cNvPr>
          <p:cNvSpPr/>
          <p:nvPr/>
        </p:nvSpPr>
        <p:spPr>
          <a:xfrm>
            <a:off x="0" y="6165669"/>
            <a:ext cx="12192000" cy="692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859">
            <a:extLst>
              <a:ext uri="{FF2B5EF4-FFF2-40B4-BE49-F238E27FC236}">
                <a16:creationId xmlns:a16="http://schemas.microsoft.com/office/drawing/2014/main" id="{E4D02F5A-B44B-4ACC-B2A0-5CAD95818AC7}"/>
              </a:ext>
            </a:extLst>
          </p:cNvPr>
          <p:cNvSpPr>
            <a:spLocks noEditPoints="1"/>
          </p:cNvSpPr>
          <p:nvPr/>
        </p:nvSpPr>
        <p:spPr bwMode="auto">
          <a:xfrm>
            <a:off x="1588" y="-3175"/>
            <a:ext cx="12188825" cy="6864350"/>
          </a:xfrm>
          <a:custGeom>
            <a:avLst/>
            <a:gdLst>
              <a:gd name="T0" fmla="*/ 146 w 7678"/>
              <a:gd name="T1" fmla="*/ 0 h 4324"/>
              <a:gd name="T2" fmla="*/ 299 w 7678"/>
              <a:gd name="T3" fmla="*/ 0 h 4324"/>
              <a:gd name="T4" fmla="*/ 452 w 7678"/>
              <a:gd name="T5" fmla="*/ 0 h 4324"/>
              <a:gd name="T6" fmla="*/ 1983 w 7678"/>
              <a:gd name="T7" fmla="*/ 0 h 4324"/>
              <a:gd name="T8" fmla="*/ 2188 w 7678"/>
              <a:gd name="T9" fmla="*/ 0 h 4324"/>
              <a:gd name="T10" fmla="*/ 2341 w 7678"/>
              <a:gd name="T11" fmla="*/ 0 h 4324"/>
              <a:gd name="T12" fmla="*/ 2494 w 7678"/>
              <a:gd name="T13" fmla="*/ 0 h 4324"/>
              <a:gd name="T14" fmla="*/ 2647 w 7678"/>
              <a:gd name="T15" fmla="*/ 0 h 4324"/>
              <a:gd name="T16" fmla="*/ 2801 w 7678"/>
              <a:gd name="T17" fmla="*/ 0 h 4324"/>
              <a:gd name="T18" fmla="*/ 2954 w 7678"/>
              <a:gd name="T19" fmla="*/ 0 h 4324"/>
              <a:gd name="T20" fmla="*/ 3107 w 7678"/>
              <a:gd name="T21" fmla="*/ 0 h 4324"/>
              <a:gd name="T22" fmla="*/ 3260 w 7678"/>
              <a:gd name="T23" fmla="*/ 0 h 4324"/>
              <a:gd name="T24" fmla="*/ 3414 w 7678"/>
              <a:gd name="T25" fmla="*/ 0 h 4324"/>
              <a:gd name="T26" fmla="*/ 3567 w 7678"/>
              <a:gd name="T27" fmla="*/ 0 h 4324"/>
              <a:gd name="T28" fmla="*/ 3720 w 7678"/>
              <a:gd name="T29" fmla="*/ 0 h 4324"/>
              <a:gd name="T30" fmla="*/ 3873 w 7678"/>
              <a:gd name="T31" fmla="*/ 0 h 4324"/>
              <a:gd name="T32" fmla="*/ 4027 w 7678"/>
              <a:gd name="T33" fmla="*/ 0 h 4324"/>
              <a:gd name="T34" fmla="*/ 4180 w 7678"/>
              <a:gd name="T35" fmla="*/ 0 h 4324"/>
              <a:gd name="T36" fmla="*/ 605 w 7678"/>
              <a:gd name="T37" fmla="*/ 0 h 4324"/>
              <a:gd name="T38" fmla="*/ 758 w 7678"/>
              <a:gd name="T39" fmla="*/ 0 h 4324"/>
              <a:gd name="T40" fmla="*/ 912 w 7678"/>
              <a:gd name="T41" fmla="*/ 0 h 4324"/>
              <a:gd name="T42" fmla="*/ 1065 w 7678"/>
              <a:gd name="T43" fmla="*/ 0 h 4324"/>
              <a:gd name="T44" fmla="*/ 1218 w 7678"/>
              <a:gd name="T45" fmla="*/ 0 h 4324"/>
              <a:gd name="T46" fmla="*/ 1371 w 7678"/>
              <a:gd name="T47" fmla="*/ 0 h 4324"/>
              <a:gd name="T48" fmla="*/ 1525 w 7678"/>
              <a:gd name="T49" fmla="*/ 0 h 4324"/>
              <a:gd name="T50" fmla="*/ 1681 w 7678"/>
              <a:gd name="T51" fmla="*/ 0 h 4324"/>
              <a:gd name="T52" fmla="*/ 1835 w 7678"/>
              <a:gd name="T53" fmla="*/ 0 h 4324"/>
              <a:gd name="T54" fmla="*/ 6634 w 7678"/>
              <a:gd name="T55" fmla="*/ 0 h 4324"/>
              <a:gd name="T56" fmla="*/ 6736 w 7678"/>
              <a:gd name="T57" fmla="*/ 0 h 4324"/>
              <a:gd name="T58" fmla="*/ 6889 w 7678"/>
              <a:gd name="T59" fmla="*/ 0 h 4324"/>
              <a:gd name="T60" fmla="*/ 7043 w 7678"/>
              <a:gd name="T61" fmla="*/ 0 h 4324"/>
              <a:gd name="T62" fmla="*/ 7196 w 7678"/>
              <a:gd name="T63" fmla="*/ 0 h 4324"/>
              <a:gd name="T64" fmla="*/ 7349 w 7678"/>
              <a:gd name="T65" fmla="*/ 0 h 4324"/>
              <a:gd name="T66" fmla="*/ 7502 w 7678"/>
              <a:gd name="T67" fmla="*/ 0 h 4324"/>
              <a:gd name="T68" fmla="*/ 7656 w 7678"/>
              <a:gd name="T69" fmla="*/ 0 h 4324"/>
              <a:gd name="T70" fmla="*/ 6229 w 7678"/>
              <a:gd name="T71" fmla="*/ 4324 h 4324"/>
              <a:gd name="T72" fmla="*/ 4388 w 7678"/>
              <a:gd name="T73" fmla="*/ 0 h 4324"/>
              <a:gd name="T74" fmla="*/ 4541 w 7678"/>
              <a:gd name="T75" fmla="*/ 0 h 4324"/>
              <a:gd name="T76" fmla="*/ 4694 w 7678"/>
              <a:gd name="T77" fmla="*/ 0 h 4324"/>
              <a:gd name="T78" fmla="*/ 4847 w 7678"/>
              <a:gd name="T79" fmla="*/ 0 h 4324"/>
              <a:gd name="T80" fmla="*/ 5000 w 7678"/>
              <a:gd name="T81" fmla="*/ 0 h 4324"/>
              <a:gd name="T82" fmla="*/ 5154 w 7678"/>
              <a:gd name="T83" fmla="*/ 0 h 4324"/>
              <a:gd name="T84" fmla="*/ 5307 w 7678"/>
              <a:gd name="T85" fmla="*/ 0 h 4324"/>
              <a:gd name="T86" fmla="*/ 5460 w 7678"/>
              <a:gd name="T87" fmla="*/ 0 h 4324"/>
              <a:gd name="T88" fmla="*/ 5613 w 7678"/>
              <a:gd name="T89" fmla="*/ 0 h 4324"/>
              <a:gd name="T90" fmla="*/ 5766 w 7678"/>
              <a:gd name="T91" fmla="*/ 0 h 4324"/>
              <a:gd name="T92" fmla="*/ 5919 w 7678"/>
              <a:gd name="T93" fmla="*/ 0 h 4324"/>
              <a:gd name="T94" fmla="*/ 6072 w 7678"/>
              <a:gd name="T95" fmla="*/ 0 h 4324"/>
              <a:gd name="T96" fmla="*/ 6225 w 7678"/>
              <a:gd name="T97" fmla="*/ 0 h 4324"/>
              <a:gd name="T98" fmla="*/ 6379 w 7678"/>
              <a:gd name="T99" fmla="*/ 0 h 4324"/>
              <a:gd name="T100" fmla="*/ 6532 w 7678"/>
              <a:gd name="T101" fmla="*/ 0 h 4324"/>
              <a:gd name="T102" fmla="*/ 6382 w 7678"/>
              <a:gd name="T103" fmla="*/ 4324 h 4324"/>
              <a:gd name="T104" fmla="*/ 6535 w 7678"/>
              <a:gd name="T105" fmla="*/ 4324 h 4324"/>
              <a:gd name="T106" fmla="*/ 6688 w 7678"/>
              <a:gd name="T107" fmla="*/ 4324 h 4324"/>
              <a:gd name="T108" fmla="*/ 6842 w 7678"/>
              <a:gd name="T109" fmla="*/ 4324 h 4324"/>
              <a:gd name="T110" fmla="*/ 6995 w 7678"/>
              <a:gd name="T111" fmla="*/ 4324 h 4324"/>
              <a:gd name="T112" fmla="*/ 7148 w 7678"/>
              <a:gd name="T113" fmla="*/ 4324 h 4324"/>
              <a:gd name="T114" fmla="*/ 7301 w 7678"/>
              <a:gd name="T115" fmla="*/ 4324 h 4324"/>
              <a:gd name="T116" fmla="*/ 7455 w 7678"/>
              <a:gd name="T117" fmla="*/ 4324 h 4324"/>
              <a:gd name="T118" fmla="*/ 7608 w 7678"/>
              <a:gd name="T119" fmla="*/ 4324 h 4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678" h="4324">
                <a:moveTo>
                  <a:pt x="47" y="0"/>
                </a:moveTo>
                <a:lnTo>
                  <a:pt x="0" y="128"/>
                </a:lnTo>
                <a:lnTo>
                  <a:pt x="0" y="119"/>
                </a:lnTo>
                <a:lnTo>
                  <a:pt x="43" y="0"/>
                </a:lnTo>
                <a:lnTo>
                  <a:pt x="47" y="0"/>
                </a:lnTo>
                <a:close/>
                <a:moveTo>
                  <a:pt x="94" y="0"/>
                </a:moveTo>
                <a:lnTo>
                  <a:pt x="0" y="259"/>
                </a:lnTo>
                <a:lnTo>
                  <a:pt x="0" y="268"/>
                </a:lnTo>
                <a:lnTo>
                  <a:pt x="98" y="0"/>
                </a:lnTo>
                <a:lnTo>
                  <a:pt x="94" y="0"/>
                </a:lnTo>
                <a:close/>
                <a:moveTo>
                  <a:pt x="146" y="0"/>
                </a:moveTo>
                <a:lnTo>
                  <a:pt x="0" y="399"/>
                </a:lnTo>
                <a:lnTo>
                  <a:pt x="0" y="408"/>
                </a:lnTo>
                <a:lnTo>
                  <a:pt x="149" y="0"/>
                </a:lnTo>
                <a:lnTo>
                  <a:pt x="146" y="0"/>
                </a:lnTo>
                <a:close/>
                <a:moveTo>
                  <a:pt x="197" y="0"/>
                </a:moveTo>
                <a:lnTo>
                  <a:pt x="0" y="539"/>
                </a:lnTo>
                <a:lnTo>
                  <a:pt x="0" y="549"/>
                </a:lnTo>
                <a:lnTo>
                  <a:pt x="200" y="0"/>
                </a:lnTo>
                <a:lnTo>
                  <a:pt x="197" y="0"/>
                </a:lnTo>
                <a:close/>
                <a:moveTo>
                  <a:pt x="248" y="0"/>
                </a:moveTo>
                <a:lnTo>
                  <a:pt x="0" y="680"/>
                </a:lnTo>
                <a:lnTo>
                  <a:pt x="0" y="689"/>
                </a:lnTo>
                <a:lnTo>
                  <a:pt x="251" y="0"/>
                </a:lnTo>
                <a:lnTo>
                  <a:pt x="248" y="0"/>
                </a:lnTo>
                <a:close/>
                <a:moveTo>
                  <a:pt x="299" y="0"/>
                </a:moveTo>
                <a:lnTo>
                  <a:pt x="0" y="820"/>
                </a:lnTo>
                <a:lnTo>
                  <a:pt x="0" y="829"/>
                </a:lnTo>
                <a:lnTo>
                  <a:pt x="302" y="0"/>
                </a:lnTo>
                <a:lnTo>
                  <a:pt x="299" y="0"/>
                </a:lnTo>
                <a:close/>
                <a:moveTo>
                  <a:pt x="350" y="0"/>
                </a:moveTo>
                <a:lnTo>
                  <a:pt x="0" y="960"/>
                </a:lnTo>
                <a:lnTo>
                  <a:pt x="0" y="969"/>
                </a:lnTo>
                <a:lnTo>
                  <a:pt x="353" y="0"/>
                </a:lnTo>
                <a:lnTo>
                  <a:pt x="350" y="0"/>
                </a:lnTo>
                <a:close/>
                <a:moveTo>
                  <a:pt x="401" y="0"/>
                </a:moveTo>
                <a:lnTo>
                  <a:pt x="0" y="1099"/>
                </a:lnTo>
                <a:lnTo>
                  <a:pt x="0" y="1109"/>
                </a:lnTo>
                <a:lnTo>
                  <a:pt x="404" y="0"/>
                </a:lnTo>
                <a:lnTo>
                  <a:pt x="401" y="0"/>
                </a:lnTo>
                <a:close/>
                <a:moveTo>
                  <a:pt x="452" y="0"/>
                </a:moveTo>
                <a:lnTo>
                  <a:pt x="0" y="1239"/>
                </a:lnTo>
                <a:lnTo>
                  <a:pt x="0" y="1249"/>
                </a:lnTo>
                <a:lnTo>
                  <a:pt x="455" y="0"/>
                </a:lnTo>
                <a:lnTo>
                  <a:pt x="452" y="0"/>
                </a:lnTo>
                <a:close/>
                <a:moveTo>
                  <a:pt x="503" y="0"/>
                </a:moveTo>
                <a:lnTo>
                  <a:pt x="0" y="1379"/>
                </a:lnTo>
                <a:lnTo>
                  <a:pt x="0" y="1389"/>
                </a:lnTo>
                <a:lnTo>
                  <a:pt x="507" y="0"/>
                </a:lnTo>
                <a:lnTo>
                  <a:pt x="503" y="0"/>
                </a:lnTo>
                <a:close/>
                <a:moveTo>
                  <a:pt x="2034" y="0"/>
                </a:moveTo>
                <a:lnTo>
                  <a:pt x="459" y="4324"/>
                </a:lnTo>
                <a:lnTo>
                  <a:pt x="462" y="4324"/>
                </a:lnTo>
                <a:lnTo>
                  <a:pt x="2038" y="0"/>
                </a:lnTo>
                <a:lnTo>
                  <a:pt x="2034" y="0"/>
                </a:lnTo>
                <a:close/>
                <a:moveTo>
                  <a:pt x="1983" y="0"/>
                </a:moveTo>
                <a:lnTo>
                  <a:pt x="408" y="4324"/>
                </a:lnTo>
                <a:lnTo>
                  <a:pt x="411" y="4324"/>
                </a:lnTo>
                <a:lnTo>
                  <a:pt x="1987" y="0"/>
                </a:lnTo>
                <a:lnTo>
                  <a:pt x="1983" y="0"/>
                </a:lnTo>
                <a:close/>
                <a:moveTo>
                  <a:pt x="2086" y="0"/>
                </a:moveTo>
                <a:lnTo>
                  <a:pt x="510" y="4324"/>
                </a:lnTo>
                <a:lnTo>
                  <a:pt x="513" y="4324"/>
                </a:lnTo>
                <a:lnTo>
                  <a:pt x="2089" y="0"/>
                </a:lnTo>
                <a:lnTo>
                  <a:pt x="2086" y="0"/>
                </a:lnTo>
                <a:close/>
                <a:moveTo>
                  <a:pt x="2137" y="0"/>
                </a:moveTo>
                <a:lnTo>
                  <a:pt x="561" y="4324"/>
                </a:lnTo>
                <a:lnTo>
                  <a:pt x="564" y="4324"/>
                </a:lnTo>
                <a:lnTo>
                  <a:pt x="2140" y="0"/>
                </a:lnTo>
                <a:lnTo>
                  <a:pt x="2137" y="0"/>
                </a:lnTo>
                <a:close/>
                <a:moveTo>
                  <a:pt x="2188" y="0"/>
                </a:moveTo>
                <a:lnTo>
                  <a:pt x="612" y="4324"/>
                </a:lnTo>
                <a:lnTo>
                  <a:pt x="615" y="4324"/>
                </a:lnTo>
                <a:lnTo>
                  <a:pt x="2191" y="0"/>
                </a:lnTo>
                <a:lnTo>
                  <a:pt x="2188" y="0"/>
                </a:lnTo>
                <a:close/>
                <a:moveTo>
                  <a:pt x="2239" y="0"/>
                </a:moveTo>
                <a:lnTo>
                  <a:pt x="663" y="4324"/>
                </a:lnTo>
                <a:lnTo>
                  <a:pt x="666" y="4324"/>
                </a:lnTo>
                <a:lnTo>
                  <a:pt x="2242" y="0"/>
                </a:lnTo>
                <a:lnTo>
                  <a:pt x="2239" y="0"/>
                </a:lnTo>
                <a:close/>
                <a:moveTo>
                  <a:pt x="2290" y="0"/>
                </a:moveTo>
                <a:lnTo>
                  <a:pt x="714" y="4324"/>
                </a:lnTo>
                <a:lnTo>
                  <a:pt x="718" y="4324"/>
                </a:lnTo>
                <a:lnTo>
                  <a:pt x="2293" y="0"/>
                </a:lnTo>
                <a:lnTo>
                  <a:pt x="2290" y="0"/>
                </a:lnTo>
                <a:close/>
                <a:moveTo>
                  <a:pt x="2341" y="0"/>
                </a:moveTo>
                <a:lnTo>
                  <a:pt x="765" y="4324"/>
                </a:lnTo>
                <a:lnTo>
                  <a:pt x="769" y="4324"/>
                </a:lnTo>
                <a:lnTo>
                  <a:pt x="2344" y="0"/>
                </a:lnTo>
                <a:lnTo>
                  <a:pt x="2341" y="0"/>
                </a:lnTo>
                <a:close/>
                <a:moveTo>
                  <a:pt x="2392" y="0"/>
                </a:moveTo>
                <a:lnTo>
                  <a:pt x="816" y="4324"/>
                </a:lnTo>
                <a:lnTo>
                  <a:pt x="820" y="4324"/>
                </a:lnTo>
                <a:lnTo>
                  <a:pt x="2395" y="0"/>
                </a:lnTo>
                <a:lnTo>
                  <a:pt x="2392" y="0"/>
                </a:lnTo>
                <a:close/>
                <a:moveTo>
                  <a:pt x="2443" y="0"/>
                </a:moveTo>
                <a:lnTo>
                  <a:pt x="867" y="4324"/>
                </a:lnTo>
                <a:lnTo>
                  <a:pt x="871" y="4324"/>
                </a:lnTo>
                <a:lnTo>
                  <a:pt x="2447" y="0"/>
                </a:lnTo>
                <a:lnTo>
                  <a:pt x="2443" y="0"/>
                </a:lnTo>
                <a:close/>
                <a:moveTo>
                  <a:pt x="2494" y="0"/>
                </a:moveTo>
                <a:lnTo>
                  <a:pt x="918" y="4324"/>
                </a:lnTo>
                <a:lnTo>
                  <a:pt x="922" y="4324"/>
                </a:lnTo>
                <a:lnTo>
                  <a:pt x="2498" y="0"/>
                </a:lnTo>
                <a:lnTo>
                  <a:pt x="2494" y="0"/>
                </a:lnTo>
                <a:close/>
                <a:moveTo>
                  <a:pt x="2545" y="0"/>
                </a:moveTo>
                <a:lnTo>
                  <a:pt x="969" y="4324"/>
                </a:lnTo>
                <a:lnTo>
                  <a:pt x="973" y="4324"/>
                </a:lnTo>
                <a:lnTo>
                  <a:pt x="2549" y="0"/>
                </a:lnTo>
                <a:lnTo>
                  <a:pt x="2545" y="0"/>
                </a:lnTo>
                <a:close/>
                <a:moveTo>
                  <a:pt x="2596" y="0"/>
                </a:moveTo>
                <a:lnTo>
                  <a:pt x="1021" y="4324"/>
                </a:lnTo>
                <a:lnTo>
                  <a:pt x="1024" y="4324"/>
                </a:lnTo>
                <a:lnTo>
                  <a:pt x="2600" y="0"/>
                </a:lnTo>
                <a:lnTo>
                  <a:pt x="2596" y="0"/>
                </a:lnTo>
                <a:close/>
                <a:moveTo>
                  <a:pt x="2647" y="0"/>
                </a:moveTo>
                <a:lnTo>
                  <a:pt x="1072" y="4324"/>
                </a:lnTo>
                <a:lnTo>
                  <a:pt x="1075" y="4324"/>
                </a:lnTo>
                <a:lnTo>
                  <a:pt x="2651" y="0"/>
                </a:lnTo>
                <a:lnTo>
                  <a:pt x="2647" y="0"/>
                </a:lnTo>
                <a:close/>
                <a:moveTo>
                  <a:pt x="2699" y="0"/>
                </a:moveTo>
                <a:lnTo>
                  <a:pt x="1123" y="4324"/>
                </a:lnTo>
                <a:lnTo>
                  <a:pt x="1126" y="4324"/>
                </a:lnTo>
                <a:lnTo>
                  <a:pt x="2702" y="0"/>
                </a:lnTo>
                <a:lnTo>
                  <a:pt x="2699" y="0"/>
                </a:lnTo>
                <a:close/>
                <a:moveTo>
                  <a:pt x="2750" y="0"/>
                </a:moveTo>
                <a:lnTo>
                  <a:pt x="1174" y="4324"/>
                </a:lnTo>
                <a:lnTo>
                  <a:pt x="1177" y="4324"/>
                </a:lnTo>
                <a:lnTo>
                  <a:pt x="2753" y="0"/>
                </a:lnTo>
                <a:lnTo>
                  <a:pt x="2750" y="0"/>
                </a:lnTo>
                <a:close/>
                <a:moveTo>
                  <a:pt x="2801" y="0"/>
                </a:moveTo>
                <a:lnTo>
                  <a:pt x="1225" y="4324"/>
                </a:lnTo>
                <a:lnTo>
                  <a:pt x="1228" y="4324"/>
                </a:lnTo>
                <a:lnTo>
                  <a:pt x="2804" y="0"/>
                </a:lnTo>
                <a:lnTo>
                  <a:pt x="2801" y="0"/>
                </a:lnTo>
                <a:close/>
                <a:moveTo>
                  <a:pt x="2852" y="0"/>
                </a:moveTo>
                <a:lnTo>
                  <a:pt x="1276" y="4324"/>
                </a:lnTo>
                <a:lnTo>
                  <a:pt x="1279" y="4324"/>
                </a:lnTo>
                <a:lnTo>
                  <a:pt x="2855" y="0"/>
                </a:lnTo>
                <a:lnTo>
                  <a:pt x="2852" y="0"/>
                </a:lnTo>
                <a:close/>
                <a:moveTo>
                  <a:pt x="2903" y="0"/>
                </a:moveTo>
                <a:lnTo>
                  <a:pt x="1327" y="4324"/>
                </a:lnTo>
                <a:lnTo>
                  <a:pt x="1330" y="4324"/>
                </a:lnTo>
                <a:lnTo>
                  <a:pt x="2906" y="0"/>
                </a:lnTo>
                <a:lnTo>
                  <a:pt x="2903" y="0"/>
                </a:lnTo>
                <a:close/>
                <a:moveTo>
                  <a:pt x="2954" y="0"/>
                </a:moveTo>
                <a:lnTo>
                  <a:pt x="1378" y="4324"/>
                </a:lnTo>
                <a:lnTo>
                  <a:pt x="1382" y="4324"/>
                </a:lnTo>
                <a:lnTo>
                  <a:pt x="2957" y="0"/>
                </a:lnTo>
                <a:lnTo>
                  <a:pt x="2954" y="0"/>
                </a:lnTo>
                <a:close/>
                <a:moveTo>
                  <a:pt x="3005" y="0"/>
                </a:moveTo>
                <a:lnTo>
                  <a:pt x="1429" y="4324"/>
                </a:lnTo>
                <a:lnTo>
                  <a:pt x="1433" y="4324"/>
                </a:lnTo>
                <a:lnTo>
                  <a:pt x="3008" y="0"/>
                </a:lnTo>
                <a:lnTo>
                  <a:pt x="3005" y="0"/>
                </a:lnTo>
                <a:close/>
                <a:moveTo>
                  <a:pt x="3056" y="0"/>
                </a:moveTo>
                <a:lnTo>
                  <a:pt x="1480" y="4324"/>
                </a:lnTo>
                <a:lnTo>
                  <a:pt x="1484" y="4324"/>
                </a:lnTo>
                <a:lnTo>
                  <a:pt x="3059" y="0"/>
                </a:lnTo>
                <a:lnTo>
                  <a:pt x="3056" y="0"/>
                </a:lnTo>
                <a:close/>
                <a:moveTo>
                  <a:pt x="3107" y="0"/>
                </a:moveTo>
                <a:lnTo>
                  <a:pt x="1531" y="4324"/>
                </a:lnTo>
                <a:lnTo>
                  <a:pt x="1535" y="4324"/>
                </a:lnTo>
                <a:lnTo>
                  <a:pt x="3111" y="0"/>
                </a:lnTo>
                <a:lnTo>
                  <a:pt x="3107" y="0"/>
                </a:lnTo>
                <a:close/>
                <a:moveTo>
                  <a:pt x="3158" y="0"/>
                </a:moveTo>
                <a:lnTo>
                  <a:pt x="1582" y="4324"/>
                </a:lnTo>
                <a:lnTo>
                  <a:pt x="1586" y="4324"/>
                </a:lnTo>
                <a:lnTo>
                  <a:pt x="3162" y="0"/>
                </a:lnTo>
                <a:lnTo>
                  <a:pt x="3158" y="0"/>
                </a:lnTo>
                <a:close/>
                <a:moveTo>
                  <a:pt x="3209" y="0"/>
                </a:moveTo>
                <a:lnTo>
                  <a:pt x="1634" y="4324"/>
                </a:lnTo>
                <a:lnTo>
                  <a:pt x="1637" y="4324"/>
                </a:lnTo>
                <a:lnTo>
                  <a:pt x="3213" y="0"/>
                </a:lnTo>
                <a:lnTo>
                  <a:pt x="3209" y="0"/>
                </a:lnTo>
                <a:close/>
                <a:moveTo>
                  <a:pt x="3260" y="0"/>
                </a:moveTo>
                <a:lnTo>
                  <a:pt x="1685" y="4324"/>
                </a:lnTo>
                <a:lnTo>
                  <a:pt x="1688" y="4324"/>
                </a:lnTo>
                <a:lnTo>
                  <a:pt x="3264" y="0"/>
                </a:lnTo>
                <a:lnTo>
                  <a:pt x="3260" y="0"/>
                </a:lnTo>
                <a:close/>
                <a:moveTo>
                  <a:pt x="3311" y="0"/>
                </a:moveTo>
                <a:lnTo>
                  <a:pt x="1736" y="4324"/>
                </a:lnTo>
                <a:lnTo>
                  <a:pt x="1739" y="4324"/>
                </a:lnTo>
                <a:lnTo>
                  <a:pt x="3315" y="0"/>
                </a:lnTo>
                <a:lnTo>
                  <a:pt x="3311" y="0"/>
                </a:lnTo>
                <a:close/>
                <a:moveTo>
                  <a:pt x="3363" y="0"/>
                </a:moveTo>
                <a:lnTo>
                  <a:pt x="1787" y="4324"/>
                </a:lnTo>
                <a:lnTo>
                  <a:pt x="1790" y="4324"/>
                </a:lnTo>
                <a:lnTo>
                  <a:pt x="3366" y="0"/>
                </a:lnTo>
                <a:lnTo>
                  <a:pt x="3363" y="0"/>
                </a:lnTo>
                <a:close/>
                <a:moveTo>
                  <a:pt x="3414" y="0"/>
                </a:moveTo>
                <a:lnTo>
                  <a:pt x="1838" y="4324"/>
                </a:lnTo>
                <a:lnTo>
                  <a:pt x="1841" y="4324"/>
                </a:lnTo>
                <a:lnTo>
                  <a:pt x="3417" y="0"/>
                </a:lnTo>
                <a:lnTo>
                  <a:pt x="3414" y="0"/>
                </a:lnTo>
                <a:close/>
                <a:moveTo>
                  <a:pt x="3465" y="0"/>
                </a:moveTo>
                <a:lnTo>
                  <a:pt x="1889" y="4324"/>
                </a:lnTo>
                <a:lnTo>
                  <a:pt x="1892" y="4324"/>
                </a:lnTo>
                <a:lnTo>
                  <a:pt x="3468" y="0"/>
                </a:lnTo>
                <a:lnTo>
                  <a:pt x="3465" y="0"/>
                </a:lnTo>
                <a:close/>
                <a:moveTo>
                  <a:pt x="3516" y="0"/>
                </a:moveTo>
                <a:lnTo>
                  <a:pt x="1939" y="4324"/>
                </a:lnTo>
                <a:lnTo>
                  <a:pt x="1942" y="4324"/>
                </a:lnTo>
                <a:lnTo>
                  <a:pt x="3519" y="0"/>
                </a:lnTo>
                <a:lnTo>
                  <a:pt x="3516" y="0"/>
                </a:lnTo>
                <a:close/>
                <a:moveTo>
                  <a:pt x="3567" y="0"/>
                </a:moveTo>
                <a:lnTo>
                  <a:pt x="1990" y="4324"/>
                </a:lnTo>
                <a:lnTo>
                  <a:pt x="1993" y="4324"/>
                </a:lnTo>
                <a:lnTo>
                  <a:pt x="3570" y="0"/>
                </a:lnTo>
                <a:lnTo>
                  <a:pt x="3567" y="0"/>
                </a:lnTo>
                <a:close/>
                <a:moveTo>
                  <a:pt x="3618" y="0"/>
                </a:moveTo>
                <a:lnTo>
                  <a:pt x="2041" y="4324"/>
                </a:lnTo>
                <a:lnTo>
                  <a:pt x="2045" y="4324"/>
                </a:lnTo>
                <a:lnTo>
                  <a:pt x="3621" y="0"/>
                </a:lnTo>
                <a:lnTo>
                  <a:pt x="3618" y="0"/>
                </a:lnTo>
                <a:close/>
                <a:moveTo>
                  <a:pt x="3669" y="0"/>
                </a:moveTo>
                <a:lnTo>
                  <a:pt x="2092" y="4324"/>
                </a:lnTo>
                <a:lnTo>
                  <a:pt x="2096" y="4324"/>
                </a:lnTo>
                <a:lnTo>
                  <a:pt x="3672" y="0"/>
                </a:lnTo>
                <a:lnTo>
                  <a:pt x="3669" y="0"/>
                </a:lnTo>
                <a:close/>
                <a:moveTo>
                  <a:pt x="3720" y="0"/>
                </a:moveTo>
                <a:lnTo>
                  <a:pt x="2143" y="4324"/>
                </a:lnTo>
                <a:lnTo>
                  <a:pt x="2147" y="4324"/>
                </a:lnTo>
                <a:lnTo>
                  <a:pt x="3724" y="0"/>
                </a:lnTo>
                <a:lnTo>
                  <a:pt x="3720" y="0"/>
                </a:lnTo>
                <a:close/>
                <a:moveTo>
                  <a:pt x="3771" y="0"/>
                </a:moveTo>
                <a:lnTo>
                  <a:pt x="2194" y="4324"/>
                </a:lnTo>
                <a:lnTo>
                  <a:pt x="2198" y="4324"/>
                </a:lnTo>
                <a:lnTo>
                  <a:pt x="3775" y="0"/>
                </a:lnTo>
                <a:lnTo>
                  <a:pt x="3771" y="0"/>
                </a:lnTo>
                <a:close/>
                <a:moveTo>
                  <a:pt x="3822" y="0"/>
                </a:moveTo>
                <a:lnTo>
                  <a:pt x="2245" y="4324"/>
                </a:lnTo>
                <a:lnTo>
                  <a:pt x="2249" y="4324"/>
                </a:lnTo>
                <a:lnTo>
                  <a:pt x="3826" y="0"/>
                </a:lnTo>
                <a:lnTo>
                  <a:pt x="3822" y="0"/>
                </a:lnTo>
                <a:close/>
                <a:moveTo>
                  <a:pt x="3873" y="0"/>
                </a:moveTo>
                <a:lnTo>
                  <a:pt x="2297" y="4324"/>
                </a:lnTo>
                <a:lnTo>
                  <a:pt x="2300" y="4324"/>
                </a:lnTo>
                <a:lnTo>
                  <a:pt x="3877" y="0"/>
                </a:lnTo>
                <a:lnTo>
                  <a:pt x="3873" y="0"/>
                </a:lnTo>
                <a:close/>
                <a:moveTo>
                  <a:pt x="3924" y="0"/>
                </a:moveTo>
                <a:lnTo>
                  <a:pt x="2348" y="4324"/>
                </a:lnTo>
                <a:lnTo>
                  <a:pt x="2351" y="4324"/>
                </a:lnTo>
                <a:lnTo>
                  <a:pt x="3928" y="0"/>
                </a:lnTo>
                <a:lnTo>
                  <a:pt x="3924" y="0"/>
                </a:lnTo>
                <a:close/>
                <a:moveTo>
                  <a:pt x="3975" y="0"/>
                </a:moveTo>
                <a:lnTo>
                  <a:pt x="2399" y="4324"/>
                </a:lnTo>
                <a:lnTo>
                  <a:pt x="2402" y="4324"/>
                </a:lnTo>
                <a:lnTo>
                  <a:pt x="3979" y="0"/>
                </a:lnTo>
                <a:lnTo>
                  <a:pt x="3975" y="0"/>
                </a:lnTo>
                <a:close/>
                <a:moveTo>
                  <a:pt x="4027" y="0"/>
                </a:moveTo>
                <a:lnTo>
                  <a:pt x="2450" y="4324"/>
                </a:lnTo>
                <a:lnTo>
                  <a:pt x="2453" y="4324"/>
                </a:lnTo>
                <a:lnTo>
                  <a:pt x="4030" y="0"/>
                </a:lnTo>
                <a:lnTo>
                  <a:pt x="4027" y="0"/>
                </a:lnTo>
                <a:close/>
                <a:moveTo>
                  <a:pt x="4078" y="0"/>
                </a:moveTo>
                <a:lnTo>
                  <a:pt x="2501" y="4324"/>
                </a:lnTo>
                <a:lnTo>
                  <a:pt x="2504" y="4324"/>
                </a:lnTo>
                <a:lnTo>
                  <a:pt x="4081" y="0"/>
                </a:lnTo>
                <a:lnTo>
                  <a:pt x="4078" y="0"/>
                </a:lnTo>
                <a:close/>
                <a:moveTo>
                  <a:pt x="4129" y="0"/>
                </a:moveTo>
                <a:lnTo>
                  <a:pt x="2552" y="4324"/>
                </a:lnTo>
                <a:lnTo>
                  <a:pt x="2555" y="4324"/>
                </a:lnTo>
                <a:lnTo>
                  <a:pt x="4132" y="0"/>
                </a:lnTo>
                <a:lnTo>
                  <a:pt x="4129" y="0"/>
                </a:lnTo>
                <a:close/>
                <a:moveTo>
                  <a:pt x="4180" y="0"/>
                </a:moveTo>
                <a:lnTo>
                  <a:pt x="2603" y="4324"/>
                </a:lnTo>
                <a:lnTo>
                  <a:pt x="2606" y="4324"/>
                </a:lnTo>
                <a:lnTo>
                  <a:pt x="4183" y="0"/>
                </a:lnTo>
                <a:lnTo>
                  <a:pt x="4180" y="0"/>
                </a:lnTo>
                <a:close/>
                <a:moveTo>
                  <a:pt x="4231" y="0"/>
                </a:moveTo>
                <a:lnTo>
                  <a:pt x="2654" y="4324"/>
                </a:lnTo>
                <a:lnTo>
                  <a:pt x="2658" y="4324"/>
                </a:lnTo>
                <a:lnTo>
                  <a:pt x="4234" y="0"/>
                </a:lnTo>
                <a:lnTo>
                  <a:pt x="4231" y="0"/>
                </a:lnTo>
                <a:close/>
                <a:moveTo>
                  <a:pt x="554" y="0"/>
                </a:moveTo>
                <a:lnTo>
                  <a:pt x="0" y="1519"/>
                </a:lnTo>
                <a:lnTo>
                  <a:pt x="0" y="1529"/>
                </a:lnTo>
                <a:lnTo>
                  <a:pt x="558" y="0"/>
                </a:lnTo>
                <a:lnTo>
                  <a:pt x="554" y="0"/>
                </a:lnTo>
                <a:close/>
                <a:moveTo>
                  <a:pt x="605" y="0"/>
                </a:moveTo>
                <a:lnTo>
                  <a:pt x="0" y="1660"/>
                </a:lnTo>
                <a:lnTo>
                  <a:pt x="0" y="1670"/>
                </a:lnTo>
                <a:lnTo>
                  <a:pt x="609" y="0"/>
                </a:lnTo>
                <a:lnTo>
                  <a:pt x="605" y="0"/>
                </a:lnTo>
                <a:close/>
                <a:moveTo>
                  <a:pt x="656" y="0"/>
                </a:moveTo>
                <a:lnTo>
                  <a:pt x="0" y="1800"/>
                </a:lnTo>
                <a:lnTo>
                  <a:pt x="0" y="1810"/>
                </a:lnTo>
                <a:lnTo>
                  <a:pt x="660" y="0"/>
                </a:lnTo>
                <a:lnTo>
                  <a:pt x="656" y="0"/>
                </a:lnTo>
                <a:close/>
                <a:moveTo>
                  <a:pt x="707" y="0"/>
                </a:moveTo>
                <a:lnTo>
                  <a:pt x="0" y="1940"/>
                </a:lnTo>
                <a:lnTo>
                  <a:pt x="0" y="1950"/>
                </a:lnTo>
                <a:lnTo>
                  <a:pt x="711" y="0"/>
                </a:lnTo>
                <a:lnTo>
                  <a:pt x="707" y="0"/>
                </a:lnTo>
                <a:close/>
                <a:moveTo>
                  <a:pt x="758" y="0"/>
                </a:moveTo>
                <a:lnTo>
                  <a:pt x="0" y="2080"/>
                </a:lnTo>
                <a:lnTo>
                  <a:pt x="0" y="2089"/>
                </a:lnTo>
                <a:lnTo>
                  <a:pt x="762" y="0"/>
                </a:lnTo>
                <a:lnTo>
                  <a:pt x="758" y="0"/>
                </a:lnTo>
                <a:close/>
                <a:moveTo>
                  <a:pt x="810" y="0"/>
                </a:moveTo>
                <a:lnTo>
                  <a:pt x="0" y="2220"/>
                </a:lnTo>
                <a:lnTo>
                  <a:pt x="0" y="2229"/>
                </a:lnTo>
                <a:lnTo>
                  <a:pt x="813" y="0"/>
                </a:lnTo>
                <a:lnTo>
                  <a:pt x="810" y="0"/>
                </a:lnTo>
                <a:close/>
                <a:moveTo>
                  <a:pt x="861" y="0"/>
                </a:moveTo>
                <a:lnTo>
                  <a:pt x="0" y="2360"/>
                </a:lnTo>
                <a:lnTo>
                  <a:pt x="0" y="2369"/>
                </a:lnTo>
                <a:lnTo>
                  <a:pt x="864" y="0"/>
                </a:lnTo>
                <a:lnTo>
                  <a:pt x="861" y="0"/>
                </a:lnTo>
                <a:close/>
                <a:moveTo>
                  <a:pt x="912" y="0"/>
                </a:moveTo>
                <a:lnTo>
                  <a:pt x="0" y="2500"/>
                </a:lnTo>
                <a:lnTo>
                  <a:pt x="0" y="2509"/>
                </a:lnTo>
                <a:lnTo>
                  <a:pt x="915" y="0"/>
                </a:lnTo>
                <a:lnTo>
                  <a:pt x="912" y="0"/>
                </a:lnTo>
                <a:close/>
                <a:moveTo>
                  <a:pt x="963" y="0"/>
                </a:moveTo>
                <a:lnTo>
                  <a:pt x="0" y="2640"/>
                </a:lnTo>
                <a:lnTo>
                  <a:pt x="0" y="2649"/>
                </a:lnTo>
                <a:lnTo>
                  <a:pt x="966" y="0"/>
                </a:lnTo>
                <a:lnTo>
                  <a:pt x="963" y="0"/>
                </a:lnTo>
                <a:close/>
                <a:moveTo>
                  <a:pt x="1014" y="0"/>
                </a:moveTo>
                <a:lnTo>
                  <a:pt x="0" y="2781"/>
                </a:lnTo>
                <a:lnTo>
                  <a:pt x="0" y="2790"/>
                </a:lnTo>
                <a:lnTo>
                  <a:pt x="1017" y="0"/>
                </a:lnTo>
                <a:lnTo>
                  <a:pt x="1014" y="0"/>
                </a:lnTo>
                <a:close/>
                <a:moveTo>
                  <a:pt x="1065" y="0"/>
                </a:moveTo>
                <a:lnTo>
                  <a:pt x="0" y="2921"/>
                </a:lnTo>
                <a:lnTo>
                  <a:pt x="0" y="2930"/>
                </a:lnTo>
                <a:lnTo>
                  <a:pt x="1068" y="0"/>
                </a:lnTo>
                <a:lnTo>
                  <a:pt x="1065" y="0"/>
                </a:lnTo>
                <a:close/>
                <a:moveTo>
                  <a:pt x="1116" y="0"/>
                </a:moveTo>
                <a:lnTo>
                  <a:pt x="0" y="3061"/>
                </a:lnTo>
                <a:lnTo>
                  <a:pt x="0" y="3070"/>
                </a:lnTo>
                <a:lnTo>
                  <a:pt x="1119" y="0"/>
                </a:lnTo>
                <a:lnTo>
                  <a:pt x="1116" y="0"/>
                </a:lnTo>
                <a:close/>
                <a:moveTo>
                  <a:pt x="1167" y="0"/>
                </a:moveTo>
                <a:lnTo>
                  <a:pt x="0" y="3201"/>
                </a:lnTo>
                <a:lnTo>
                  <a:pt x="0" y="3210"/>
                </a:lnTo>
                <a:lnTo>
                  <a:pt x="1171" y="0"/>
                </a:lnTo>
                <a:lnTo>
                  <a:pt x="1167" y="0"/>
                </a:lnTo>
                <a:close/>
                <a:moveTo>
                  <a:pt x="1218" y="0"/>
                </a:moveTo>
                <a:lnTo>
                  <a:pt x="0" y="3341"/>
                </a:lnTo>
                <a:lnTo>
                  <a:pt x="0" y="3350"/>
                </a:lnTo>
                <a:lnTo>
                  <a:pt x="1222" y="0"/>
                </a:lnTo>
                <a:lnTo>
                  <a:pt x="1218" y="0"/>
                </a:lnTo>
                <a:close/>
                <a:moveTo>
                  <a:pt x="1269" y="0"/>
                </a:moveTo>
                <a:lnTo>
                  <a:pt x="0" y="3481"/>
                </a:lnTo>
                <a:lnTo>
                  <a:pt x="0" y="3490"/>
                </a:lnTo>
                <a:lnTo>
                  <a:pt x="1273" y="0"/>
                </a:lnTo>
                <a:lnTo>
                  <a:pt x="1269" y="0"/>
                </a:lnTo>
                <a:close/>
                <a:moveTo>
                  <a:pt x="1320" y="0"/>
                </a:moveTo>
                <a:lnTo>
                  <a:pt x="0" y="3620"/>
                </a:lnTo>
                <a:lnTo>
                  <a:pt x="0" y="3630"/>
                </a:lnTo>
                <a:lnTo>
                  <a:pt x="1324" y="0"/>
                </a:lnTo>
                <a:lnTo>
                  <a:pt x="1320" y="0"/>
                </a:lnTo>
                <a:close/>
                <a:moveTo>
                  <a:pt x="1371" y="0"/>
                </a:moveTo>
                <a:lnTo>
                  <a:pt x="0" y="3760"/>
                </a:lnTo>
                <a:lnTo>
                  <a:pt x="0" y="3770"/>
                </a:lnTo>
                <a:lnTo>
                  <a:pt x="1375" y="0"/>
                </a:lnTo>
                <a:lnTo>
                  <a:pt x="1371" y="0"/>
                </a:lnTo>
                <a:close/>
                <a:moveTo>
                  <a:pt x="1423" y="0"/>
                </a:moveTo>
                <a:lnTo>
                  <a:pt x="0" y="3901"/>
                </a:lnTo>
                <a:lnTo>
                  <a:pt x="0" y="3911"/>
                </a:lnTo>
                <a:lnTo>
                  <a:pt x="1426" y="0"/>
                </a:lnTo>
                <a:lnTo>
                  <a:pt x="1423" y="0"/>
                </a:lnTo>
                <a:close/>
                <a:moveTo>
                  <a:pt x="1474" y="0"/>
                </a:moveTo>
                <a:lnTo>
                  <a:pt x="0" y="4041"/>
                </a:lnTo>
                <a:lnTo>
                  <a:pt x="0" y="4051"/>
                </a:lnTo>
                <a:lnTo>
                  <a:pt x="1477" y="0"/>
                </a:lnTo>
                <a:lnTo>
                  <a:pt x="1474" y="0"/>
                </a:lnTo>
                <a:close/>
                <a:moveTo>
                  <a:pt x="1525" y="0"/>
                </a:moveTo>
                <a:lnTo>
                  <a:pt x="0" y="4181"/>
                </a:lnTo>
                <a:lnTo>
                  <a:pt x="0" y="4191"/>
                </a:lnTo>
                <a:lnTo>
                  <a:pt x="1528" y="0"/>
                </a:lnTo>
                <a:lnTo>
                  <a:pt x="1525" y="0"/>
                </a:lnTo>
                <a:close/>
                <a:moveTo>
                  <a:pt x="1576" y="0"/>
                </a:moveTo>
                <a:lnTo>
                  <a:pt x="0" y="4321"/>
                </a:lnTo>
                <a:lnTo>
                  <a:pt x="0" y="4324"/>
                </a:lnTo>
                <a:lnTo>
                  <a:pt x="2" y="4324"/>
                </a:lnTo>
                <a:lnTo>
                  <a:pt x="1579" y="0"/>
                </a:lnTo>
                <a:lnTo>
                  <a:pt x="1576" y="0"/>
                </a:lnTo>
                <a:close/>
                <a:moveTo>
                  <a:pt x="1627" y="0"/>
                </a:moveTo>
                <a:lnTo>
                  <a:pt x="50" y="4324"/>
                </a:lnTo>
                <a:lnTo>
                  <a:pt x="53" y="4324"/>
                </a:lnTo>
                <a:lnTo>
                  <a:pt x="1630" y="0"/>
                </a:lnTo>
                <a:lnTo>
                  <a:pt x="1627" y="0"/>
                </a:lnTo>
                <a:close/>
                <a:moveTo>
                  <a:pt x="1678" y="0"/>
                </a:moveTo>
                <a:lnTo>
                  <a:pt x="101" y="4324"/>
                </a:lnTo>
                <a:lnTo>
                  <a:pt x="105" y="4324"/>
                </a:lnTo>
                <a:lnTo>
                  <a:pt x="1681" y="0"/>
                </a:lnTo>
                <a:lnTo>
                  <a:pt x="1678" y="0"/>
                </a:lnTo>
                <a:close/>
                <a:moveTo>
                  <a:pt x="1729" y="0"/>
                </a:moveTo>
                <a:lnTo>
                  <a:pt x="152" y="4324"/>
                </a:lnTo>
                <a:lnTo>
                  <a:pt x="156" y="4324"/>
                </a:lnTo>
                <a:lnTo>
                  <a:pt x="1732" y="0"/>
                </a:lnTo>
                <a:lnTo>
                  <a:pt x="1729" y="0"/>
                </a:lnTo>
                <a:close/>
                <a:moveTo>
                  <a:pt x="1780" y="0"/>
                </a:moveTo>
                <a:lnTo>
                  <a:pt x="203" y="4324"/>
                </a:lnTo>
                <a:lnTo>
                  <a:pt x="207" y="4324"/>
                </a:lnTo>
                <a:lnTo>
                  <a:pt x="1783" y="0"/>
                </a:lnTo>
                <a:lnTo>
                  <a:pt x="1780" y="0"/>
                </a:lnTo>
                <a:close/>
                <a:moveTo>
                  <a:pt x="1831" y="0"/>
                </a:moveTo>
                <a:lnTo>
                  <a:pt x="254" y="4324"/>
                </a:lnTo>
                <a:lnTo>
                  <a:pt x="258" y="4324"/>
                </a:lnTo>
                <a:lnTo>
                  <a:pt x="1835" y="0"/>
                </a:lnTo>
                <a:lnTo>
                  <a:pt x="1831" y="0"/>
                </a:lnTo>
                <a:close/>
                <a:moveTo>
                  <a:pt x="1882" y="0"/>
                </a:moveTo>
                <a:lnTo>
                  <a:pt x="305" y="4324"/>
                </a:lnTo>
                <a:lnTo>
                  <a:pt x="309" y="4324"/>
                </a:lnTo>
                <a:lnTo>
                  <a:pt x="1886" y="0"/>
                </a:lnTo>
                <a:lnTo>
                  <a:pt x="1882" y="0"/>
                </a:lnTo>
                <a:close/>
                <a:moveTo>
                  <a:pt x="1932" y="0"/>
                </a:moveTo>
                <a:lnTo>
                  <a:pt x="357" y="4324"/>
                </a:lnTo>
                <a:lnTo>
                  <a:pt x="360" y="4324"/>
                </a:lnTo>
                <a:lnTo>
                  <a:pt x="1936" y="0"/>
                </a:lnTo>
                <a:lnTo>
                  <a:pt x="1932" y="0"/>
                </a:lnTo>
                <a:close/>
                <a:moveTo>
                  <a:pt x="6631" y="0"/>
                </a:moveTo>
                <a:lnTo>
                  <a:pt x="5055" y="4324"/>
                </a:lnTo>
                <a:lnTo>
                  <a:pt x="5058" y="4324"/>
                </a:lnTo>
                <a:lnTo>
                  <a:pt x="6634" y="0"/>
                </a:lnTo>
                <a:lnTo>
                  <a:pt x="6631" y="0"/>
                </a:lnTo>
                <a:close/>
                <a:moveTo>
                  <a:pt x="6580" y="0"/>
                </a:moveTo>
                <a:lnTo>
                  <a:pt x="5004" y="4324"/>
                </a:lnTo>
                <a:lnTo>
                  <a:pt x="5007" y="4324"/>
                </a:lnTo>
                <a:lnTo>
                  <a:pt x="6583" y="0"/>
                </a:lnTo>
                <a:lnTo>
                  <a:pt x="6580" y="0"/>
                </a:lnTo>
                <a:close/>
                <a:moveTo>
                  <a:pt x="6682" y="0"/>
                </a:moveTo>
                <a:lnTo>
                  <a:pt x="5106" y="4324"/>
                </a:lnTo>
                <a:lnTo>
                  <a:pt x="5109" y="4324"/>
                </a:lnTo>
                <a:lnTo>
                  <a:pt x="6685" y="0"/>
                </a:lnTo>
                <a:lnTo>
                  <a:pt x="6682" y="0"/>
                </a:lnTo>
                <a:close/>
                <a:moveTo>
                  <a:pt x="6733" y="0"/>
                </a:moveTo>
                <a:lnTo>
                  <a:pt x="5157" y="4324"/>
                </a:lnTo>
                <a:lnTo>
                  <a:pt x="5160" y="4324"/>
                </a:lnTo>
                <a:lnTo>
                  <a:pt x="6736" y="0"/>
                </a:lnTo>
                <a:lnTo>
                  <a:pt x="6733" y="0"/>
                </a:lnTo>
                <a:close/>
                <a:moveTo>
                  <a:pt x="6784" y="0"/>
                </a:moveTo>
                <a:lnTo>
                  <a:pt x="5208" y="4324"/>
                </a:lnTo>
                <a:lnTo>
                  <a:pt x="5211" y="4324"/>
                </a:lnTo>
                <a:lnTo>
                  <a:pt x="6787" y="0"/>
                </a:lnTo>
                <a:lnTo>
                  <a:pt x="6784" y="0"/>
                </a:lnTo>
                <a:close/>
                <a:moveTo>
                  <a:pt x="6835" y="0"/>
                </a:moveTo>
                <a:lnTo>
                  <a:pt x="5259" y="4324"/>
                </a:lnTo>
                <a:lnTo>
                  <a:pt x="5263" y="4324"/>
                </a:lnTo>
                <a:lnTo>
                  <a:pt x="6838" y="0"/>
                </a:lnTo>
                <a:lnTo>
                  <a:pt x="6835" y="0"/>
                </a:lnTo>
                <a:close/>
                <a:moveTo>
                  <a:pt x="6886" y="0"/>
                </a:moveTo>
                <a:lnTo>
                  <a:pt x="5310" y="4324"/>
                </a:lnTo>
                <a:lnTo>
                  <a:pt x="5314" y="4324"/>
                </a:lnTo>
                <a:lnTo>
                  <a:pt x="6889" y="0"/>
                </a:lnTo>
                <a:lnTo>
                  <a:pt x="6886" y="0"/>
                </a:lnTo>
                <a:close/>
                <a:moveTo>
                  <a:pt x="6937" y="0"/>
                </a:moveTo>
                <a:lnTo>
                  <a:pt x="5361" y="4324"/>
                </a:lnTo>
                <a:lnTo>
                  <a:pt x="5365" y="4324"/>
                </a:lnTo>
                <a:lnTo>
                  <a:pt x="6940" y="0"/>
                </a:lnTo>
                <a:lnTo>
                  <a:pt x="6937" y="0"/>
                </a:lnTo>
                <a:close/>
                <a:moveTo>
                  <a:pt x="6988" y="0"/>
                </a:moveTo>
                <a:lnTo>
                  <a:pt x="5412" y="4324"/>
                </a:lnTo>
                <a:lnTo>
                  <a:pt x="5416" y="4324"/>
                </a:lnTo>
                <a:lnTo>
                  <a:pt x="6992" y="0"/>
                </a:lnTo>
                <a:lnTo>
                  <a:pt x="6988" y="0"/>
                </a:lnTo>
                <a:close/>
                <a:moveTo>
                  <a:pt x="7039" y="0"/>
                </a:moveTo>
                <a:lnTo>
                  <a:pt x="5463" y="4324"/>
                </a:lnTo>
                <a:lnTo>
                  <a:pt x="5467" y="4324"/>
                </a:lnTo>
                <a:lnTo>
                  <a:pt x="7043" y="0"/>
                </a:lnTo>
                <a:lnTo>
                  <a:pt x="7039" y="0"/>
                </a:lnTo>
                <a:close/>
                <a:moveTo>
                  <a:pt x="7090" y="0"/>
                </a:moveTo>
                <a:lnTo>
                  <a:pt x="5515" y="4324"/>
                </a:lnTo>
                <a:lnTo>
                  <a:pt x="5518" y="4324"/>
                </a:lnTo>
                <a:lnTo>
                  <a:pt x="7094" y="0"/>
                </a:lnTo>
                <a:lnTo>
                  <a:pt x="7090" y="0"/>
                </a:lnTo>
                <a:close/>
                <a:moveTo>
                  <a:pt x="7141" y="0"/>
                </a:moveTo>
                <a:lnTo>
                  <a:pt x="5566" y="4324"/>
                </a:lnTo>
                <a:lnTo>
                  <a:pt x="5569" y="4324"/>
                </a:lnTo>
                <a:lnTo>
                  <a:pt x="7145" y="0"/>
                </a:lnTo>
                <a:lnTo>
                  <a:pt x="7141" y="0"/>
                </a:lnTo>
                <a:close/>
                <a:moveTo>
                  <a:pt x="7192" y="0"/>
                </a:moveTo>
                <a:lnTo>
                  <a:pt x="5617" y="4324"/>
                </a:lnTo>
                <a:lnTo>
                  <a:pt x="5620" y="4324"/>
                </a:lnTo>
                <a:lnTo>
                  <a:pt x="7196" y="0"/>
                </a:lnTo>
                <a:lnTo>
                  <a:pt x="7192" y="0"/>
                </a:lnTo>
                <a:close/>
                <a:moveTo>
                  <a:pt x="7244" y="0"/>
                </a:moveTo>
                <a:lnTo>
                  <a:pt x="5668" y="4324"/>
                </a:lnTo>
                <a:lnTo>
                  <a:pt x="5671" y="4324"/>
                </a:lnTo>
                <a:lnTo>
                  <a:pt x="7247" y="0"/>
                </a:lnTo>
                <a:lnTo>
                  <a:pt x="7244" y="0"/>
                </a:lnTo>
                <a:close/>
                <a:moveTo>
                  <a:pt x="7295" y="0"/>
                </a:moveTo>
                <a:lnTo>
                  <a:pt x="5719" y="4324"/>
                </a:lnTo>
                <a:lnTo>
                  <a:pt x="5722" y="4324"/>
                </a:lnTo>
                <a:lnTo>
                  <a:pt x="7298" y="0"/>
                </a:lnTo>
                <a:lnTo>
                  <a:pt x="7295" y="0"/>
                </a:lnTo>
                <a:close/>
                <a:moveTo>
                  <a:pt x="7346" y="0"/>
                </a:moveTo>
                <a:lnTo>
                  <a:pt x="5769" y="4324"/>
                </a:lnTo>
                <a:lnTo>
                  <a:pt x="5772" y="4324"/>
                </a:lnTo>
                <a:lnTo>
                  <a:pt x="7349" y="0"/>
                </a:lnTo>
                <a:lnTo>
                  <a:pt x="7346" y="0"/>
                </a:lnTo>
                <a:close/>
                <a:moveTo>
                  <a:pt x="7397" y="0"/>
                </a:moveTo>
                <a:lnTo>
                  <a:pt x="5820" y="4324"/>
                </a:lnTo>
                <a:lnTo>
                  <a:pt x="5823" y="4324"/>
                </a:lnTo>
                <a:lnTo>
                  <a:pt x="7400" y="0"/>
                </a:lnTo>
                <a:lnTo>
                  <a:pt x="7397" y="0"/>
                </a:lnTo>
                <a:close/>
                <a:moveTo>
                  <a:pt x="7448" y="0"/>
                </a:moveTo>
                <a:lnTo>
                  <a:pt x="5871" y="4324"/>
                </a:lnTo>
                <a:lnTo>
                  <a:pt x="5874" y="4324"/>
                </a:lnTo>
                <a:lnTo>
                  <a:pt x="7451" y="0"/>
                </a:lnTo>
                <a:lnTo>
                  <a:pt x="7448" y="0"/>
                </a:lnTo>
                <a:close/>
                <a:moveTo>
                  <a:pt x="7499" y="0"/>
                </a:moveTo>
                <a:lnTo>
                  <a:pt x="5922" y="4324"/>
                </a:lnTo>
                <a:lnTo>
                  <a:pt x="5926" y="4324"/>
                </a:lnTo>
                <a:lnTo>
                  <a:pt x="7502" y="0"/>
                </a:lnTo>
                <a:lnTo>
                  <a:pt x="7499" y="0"/>
                </a:lnTo>
                <a:close/>
                <a:moveTo>
                  <a:pt x="7550" y="0"/>
                </a:moveTo>
                <a:lnTo>
                  <a:pt x="5973" y="4324"/>
                </a:lnTo>
                <a:lnTo>
                  <a:pt x="5977" y="4324"/>
                </a:lnTo>
                <a:lnTo>
                  <a:pt x="7553" y="0"/>
                </a:lnTo>
                <a:lnTo>
                  <a:pt x="7550" y="0"/>
                </a:lnTo>
                <a:close/>
                <a:moveTo>
                  <a:pt x="7601" y="0"/>
                </a:moveTo>
                <a:lnTo>
                  <a:pt x="6024" y="4324"/>
                </a:lnTo>
                <a:lnTo>
                  <a:pt x="6028" y="4324"/>
                </a:lnTo>
                <a:lnTo>
                  <a:pt x="7605" y="0"/>
                </a:lnTo>
                <a:lnTo>
                  <a:pt x="7601" y="0"/>
                </a:lnTo>
                <a:close/>
                <a:moveTo>
                  <a:pt x="7652" y="0"/>
                </a:moveTo>
                <a:lnTo>
                  <a:pt x="6075" y="4324"/>
                </a:lnTo>
                <a:lnTo>
                  <a:pt x="6079" y="4324"/>
                </a:lnTo>
                <a:lnTo>
                  <a:pt x="7656" y="0"/>
                </a:lnTo>
                <a:lnTo>
                  <a:pt x="7652" y="0"/>
                </a:lnTo>
                <a:close/>
                <a:moveTo>
                  <a:pt x="6126" y="4324"/>
                </a:moveTo>
                <a:lnTo>
                  <a:pt x="6130" y="4324"/>
                </a:lnTo>
                <a:lnTo>
                  <a:pt x="7678" y="79"/>
                </a:lnTo>
                <a:lnTo>
                  <a:pt x="7678" y="69"/>
                </a:lnTo>
                <a:lnTo>
                  <a:pt x="6126" y="4324"/>
                </a:lnTo>
                <a:close/>
                <a:moveTo>
                  <a:pt x="6181" y="4324"/>
                </a:moveTo>
                <a:lnTo>
                  <a:pt x="7678" y="219"/>
                </a:lnTo>
                <a:lnTo>
                  <a:pt x="7678" y="209"/>
                </a:lnTo>
                <a:lnTo>
                  <a:pt x="6178" y="4324"/>
                </a:lnTo>
                <a:lnTo>
                  <a:pt x="6181" y="4324"/>
                </a:lnTo>
                <a:close/>
                <a:moveTo>
                  <a:pt x="6232" y="4324"/>
                </a:moveTo>
                <a:lnTo>
                  <a:pt x="7678" y="358"/>
                </a:lnTo>
                <a:lnTo>
                  <a:pt x="7678" y="349"/>
                </a:lnTo>
                <a:lnTo>
                  <a:pt x="6229" y="4324"/>
                </a:lnTo>
                <a:lnTo>
                  <a:pt x="6232" y="4324"/>
                </a:lnTo>
                <a:close/>
                <a:moveTo>
                  <a:pt x="4333" y="0"/>
                </a:moveTo>
                <a:lnTo>
                  <a:pt x="2756" y="4324"/>
                </a:lnTo>
                <a:lnTo>
                  <a:pt x="2760" y="4324"/>
                </a:lnTo>
                <a:lnTo>
                  <a:pt x="4336" y="0"/>
                </a:lnTo>
                <a:lnTo>
                  <a:pt x="4333" y="0"/>
                </a:lnTo>
                <a:close/>
                <a:moveTo>
                  <a:pt x="4282" y="0"/>
                </a:moveTo>
                <a:lnTo>
                  <a:pt x="2705" y="4324"/>
                </a:lnTo>
                <a:lnTo>
                  <a:pt x="2709" y="4324"/>
                </a:lnTo>
                <a:lnTo>
                  <a:pt x="4285" y="0"/>
                </a:lnTo>
                <a:lnTo>
                  <a:pt x="4282" y="0"/>
                </a:lnTo>
                <a:close/>
                <a:moveTo>
                  <a:pt x="4384" y="0"/>
                </a:moveTo>
                <a:lnTo>
                  <a:pt x="2807" y="4324"/>
                </a:lnTo>
                <a:lnTo>
                  <a:pt x="2811" y="4324"/>
                </a:lnTo>
                <a:lnTo>
                  <a:pt x="4388" y="0"/>
                </a:lnTo>
                <a:lnTo>
                  <a:pt x="4384" y="0"/>
                </a:lnTo>
                <a:close/>
                <a:moveTo>
                  <a:pt x="4435" y="0"/>
                </a:moveTo>
                <a:lnTo>
                  <a:pt x="2858" y="4324"/>
                </a:lnTo>
                <a:lnTo>
                  <a:pt x="2862" y="4324"/>
                </a:lnTo>
                <a:lnTo>
                  <a:pt x="4439" y="0"/>
                </a:lnTo>
                <a:lnTo>
                  <a:pt x="4435" y="0"/>
                </a:lnTo>
                <a:close/>
                <a:moveTo>
                  <a:pt x="4486" y="0"/>
                </a:moveTo>
                <a:lnTo>
                  <a:pt x="2909" y="4324"/>
                </a:lnTo>
                <a:lnTo>
                  <a:pt x="2913" y="4324"/>
                </a:lnTo>
                <a:lnTo>
                  <a:pt x="4490" y="0"/>
                </a:lnTo>
                <a:lnTo>
                  <a:pt x="4486" y="0"/>
                </a:lnTo>
                <a:close/>
                <a:moveTo>
                  <a:pt x="4537" y="0"/>
                </a:moveTo>
                <a:lnTo>
                  <a:pt x="2961" y="4324"/>
                </a:lnTo>
                <a:lnTo>
                  <a:pt x="2964" y="4324"/>
                </a:lnTo>
                <a:lnTo>
                  <a:pt x="4541" y="0"/>
                </a:lnTo>
                <a:lnTo>
                  <a:pt x="4537" y="0"/>
                </a:lnTo>
                <a:close/>
                <a:moveTo>
                  <a:pt x="4588" y="0"/>
                </a:moveTo>
                <a:lnTo>
                  <a:pt x="3012" y="4324"/>
                </a:lnTo>
                <a:lnTo>
                  <a:pt x="3015" y="4324"/>
                </a:lnTo>
                <a:lnTo>
                  <a:pt x="4592" y="0"/>
                </a:lnTo>
                <a:lnTo>
                  <a:pt x="4588" y="0"/>
                </a:lnTo>
                <a:close/>
                <a:moveTo>
                  <a:pt x="4640" y="0"/>
                </a:moveTo>
                <a:lnTo>
                  <a:pt x="3063" y="4324"/>
                </a:lnTo>
                <a:lnTo>
                  <a:pt x="3066" y="4324"/>
                </a:lnTo>
                <a:lnTo>
                  <a:pt x="4643" y="0"/>
                </a:lnTo>
                <a:lnTo>
                  <a:pt x="4640" y="0"/>
                </a:lnTo>
                <a:close/>
                <a:moveTo>
                  <a:pt x="4691" y="0"/>
                </a:moveTo>
                <a:lnTo>
                  <a:pt x="3114" y="4324"/>
                </a:lnTo>
                <a:lnTo>
                  <a:pt x="3117" y="4324"/>
                </a:lnTo>
                <a:lnTo>
                  <a:pt x="4694" y="0"/>
                </a:lnTo>
                <a:lnTo>
                  <a:pt x="4691" y="0"/>
                </a:lnTo>
                <a:close/>
                <a:moveTo>
                  <a:pt x="4742" y="0"/>
                </a:moveTo>
                <a:lnTo>
                  <a:pt x="3165" y="4324"/>
                </a:lnTo>
                <a:lnTo>
                  <a:pt x="3168" y="4324"/>
                </a:lnTo>
                <a:lnTo>
                  <a:pt x="4745" y="0"/>
                </a:lnTo>
                <a:lnTo>
                  <a:pt x="4742" y="0"/>
                </a:lnTo>
                <a:close/>
                <a:moveTo>
                  <a:pt x="4793" y="0"/>
                </a:moveTo>
                <a:lnTo>
                  <a:pt x="3216" y="4324"/>
                </a:lnTo>
                <a:lnTo>
                  <a:pt x="3219" y="4324"/>
                </a:lnTo>
                <a:lnTo>
                  <a:pt x="4796" y="0"/>
                </a:lnTo>
                <a:lnTo>
                  <a:pt x="4793" y="0"/>
                </a:lnTo>
                <a:close/>
                <a:moveTo>
                  <a:pt x="4844" y="0"/>
                </a:moveTo>
                <a:lnTo>
                  <a:pt x="3267" y="4324"/>
                </a:lnTo>
                <a:lnTo>
                  <a:pt x="3270" y="4324"/>
                </a:lnTo>
                <a:lnTo>
                  <a:pt x="4847" y="0"/>
                </a:lnTo>
                <a:lnTo>
                  <a:pt x="4844" y="0"/>
                </a:lnTo>
                <a:close/>
                <a:moveTo>
                  <a:pt x="4895" y="0"/>
                </a:moveTo>
                <a:lnTo>
                  <a:pt x="3318" y="4324"/>
                </a:lnTo>
                <a:lnTo>
                  <a:pt x="3322" y="4324"/>
                </a:lnTo>
                <a:lnTo>
                  <a:pt x="4898" y="0"/>
                </a:lnTo>
                <a:lnTo>
                  <a:pt x="4895" y="0"/>
                </a:lnTo>
                <a:close/>
                <a:moveTo>
                  <a:pt x="4946" y="0"/>
                </a:moveTo>
                <a:lnTo>
                  <a:pt x="3369" y="4324"/>
                </a:lnTo>
                <a:lnTo>
                  <a:pt x="3373" y="4324"/>
                </a:lnTo>
                <a:lnTo>
                  <a:pt x="4949" y="0"/>
                </a:lnTo>
                <a:lnTo>
                  <a:pt x="4946" y="0"/>
                </a:lnTo>
                <a:close/>
                <a:moveTo>
                  <a:pt x="4997" y="0"/>
                </a:moveTo>
                <a:lnTo>
                  <a:pt x="3420" y="4324"/>
                </a:lnTo>
                <a:lnTo>
                  <a:pt x="3424" y="4324"/>
                </a:lnTo>
                <a:lnTo>
                  <a:pt x="5000" y="0"/>
                </a:lnTo>
                <a:lnTo>
                  <a:pt x="4997" y="0"/>
                </a:lnTo>
                <a:close/>
                <a:moveTo>
                  <a:pt x="5048" y="0"/>
                </a:moveTo>
                <a:lnTo>
                  <a:pt x="3471" y="4324"/>
                </a:lnTo>
                <a:lnTo>
                  <a:pt x="3475" y="4324"/>
                </a:lnTo>
                <a:lnTo>
                  <a:pt x="5052" y="0"/>
                </a:lnTo>
                <a:lnTo>
                  <a:pt x="5048" y="0"/>
                </a:lnTo>
                <a:close/>
                <a:moveTo>
                  <a:pt x="5099" y="0"/>
                </a:moveTo>
                <a:lnTo>
                  <a:pt x="3522" y="4324"/>
                </a:lnTo>
                <a:lnTo>
                  <a:pt x="3526" y="4324"/>
                </a:lnTo>
                <a:lnTo>
                  <a:pt x="5103" y="0"/>
                </a:lnTo>
                <a:lnTo>
                  <a:pt x="5099" y="0"/>
                </a:lnTo>
                <a:close/>
                <a:moveTo>
                  <a:pt x="5150" y="0"/>
                </a:moveTo>
                <a:lnTo>
                  <a:pt x="3574" y="4324"/>
                </a:lnTo>
                <a:lnTo>
                  <a:pt x="3577" y="4324"/>
                </a:lnTo>
                <a:lnTo>
                  <a:pt x="5154" y="0"/>
                </a:lnTo>
                <a:lnTo>
                  <a:pt x="5150" y="0"/>
                </a:lnTo>
                <a:close/>
                <a:moveTo>
                  <a:pt x="5201" y="0"/>
                </a:moveTo>
                <a:lnTo>
                  <a:pt x="3625" y="4324"/>
                </a:lnTo>
                <a:lnTo>
                  <a:pt x="3628" y="4324"/>
                </a:lnTo>
                <a:lnTo>
                  <a:pt x="5205" y="0"/>
                </a:lnTo>
                <a:lnTo>
                  <a:pt x="5201" y="0"/>
                </a:lnTo>
                <a:close/>
                <a:moveTo>
                  <a:pt x="5252" y="0"/>
                </a:moveTo>
                <a:lnTo>
                  <a:pt x="3676" y="4324"/>
                </a:lnTo>
                <a:lnTo>
                  <a:pt x="3679" y="4324"/>
                </a:lnTo>
                <a:lnTo>
                  <a:pt x="5256" y="0"/>
                </a:lnTo>
                <a:lnTo>
                  <a:pt x="5252" y="0"/>
                </a:lnTo>
                <a:close/>
                <a:moveTo>
                  <a:pt x="5304" y="0"/>
                </a:moveTo>
                <a:lnTo>
                  <a:pt x="3727" y="4324"/>
                </a:lnTo>
                <a:lnTo>
                  <a:pt x="3730" y="4324"/>
                </a:lnTo>
                <a:lnTo>
                  <a:pt x="5307" y="0"/>
                </a:lnTo>
                <a:lnTo>
                  <a:pt x="5304" y="0"/>
                </a:lnTo>
                <a:close/>
                <a:moveTo>
                  <a:pt x="5355" y="0"/>
                </a:moveTo>
                <a:lnTo>
                  <a:pt x="3778" y="4324"/>
                </a:lnTo>
                <a:lnTo>
                  <a:pt x="3781" y="4324"/>
                </a:lnTo>
                <a:lnTo>
                  <a:pt x="5358" y="0"/>
                </a:lnTo>
                <a:lnTo>
                  <a:pt x="5355" y="0"/>
                </a:lnTo>
                <a:close/>
                <a:moveTo>
                  <a:pt x="5406" y="0"/>
                </a:moveTo>
                <a:lnTo>
                  <a:pt x="3829" y="4324"/>
                </a:lnTo>
                <a:lnTo>
                  <a:pt x="3832" y="4324"/>
                </a:lnTo>
                <a:lnTo>
                  <a:pt x="5409" y="0"/>
                </a:lnTo>
                <a:lnTo>
                  <a:pt x="5406" y="0"/>
                </a:lnTo>
                <a:close/>
                <a:moveTo>
                  <a:pt x="5457" y="0"/>
                </a:moveTo>
                <a:lnTo>
                  <a:pt x="3880" y="4324"/>
                </a:lnTo>
                <a:lnTo>
                  <a:pt x="3883" y="4324"/>
                </a:lnTo>
                <a:lnTo>
                  <a:pt x="5460" y="0"/>
                </a:lnTo>
                <a:lnTo>
                  <a:pt x="5457" y="0"/>
                </a:lnTo>
                <a:close/>
                <a:moveTo>
                  <a:pt x="5508" y="0"/>
                </a:moveTo>
                <a:lnTo>
                  <a:pt x="3931" y="4324"/>
                </a:lnTo>
                <a:lnTo>
                  <a:pt x="3934" y="4324"/>
                </a:lnTo>
                <a:lnTo>
                  <a:pt x="5511" y="0"/>
                </a:lnTo>
                <a:lnTo>
                  <a:pt x="5508" y="0"/>
                </a:lnTo>
                <a:close/>
                <a:moveTo>
                  <a:pt x="5559" y="0"/>
                </a:moveTo>
                <a:lnTo>
                  <a:pt x="3982" y="4324"/>
                </a:lnTo>
                <a:lnTo>
                  <a:pt x="3986" y="4324"/>
                </a:lnTo>
                <a:lnTo>
                  <a:pt x="5562" y="0"/>
                </a:lnTo>
                <a:lnTo>
                  <a:pt x="5559" y="0"/>
                </a:lnTo>
                <a:close/>
                <a:moveTo>
                  <a:pt x="5610" y="0"/>
                </a:moveTo>
                <a:lnTo>
                  <a:pt x="4033" y="4324"/>
                </a:lnTo>
                <a:lnTo>
                  <a:pt x="4037" y="4324"/>
                </a:lnTo>
                <a:lnTo>
                  <a:pt x="5613" y="0"/>
                </a:lnTo>
                <a:lnTo>
                  <a:pt x="5610" y="0"/>
                </a:lnTo>
                <a:close/>
                <a:moveTo>
                  <a:pt x="5661" y="0"/>
                </a:moveTo>
                <a:lnTo>
                  <a:pt x="4084" y="4324"/>
                </a:lnTo>
                <a:lnTo>
                  <a:pt x="4088" y="4324"/>
                </a:lnTo>
                <a:lnTo>
                  <a:pt x="5665" y="0"/>
                </a:lnTo>
                <a:lnTo>
                  <a:pt x="5661" y="0"/>
                </a:lnTo>
                <a:close/>
                <a:moveTo>
                  <a:pt x="5712" y="0"/>
                </a:moveTo>
                <a:lnTo>
                  <a:pt x="4135" y="4324"/>
                </a:lnTo>
                <a:lnTo>
                  <a:pt x="4139" y="4324"/>
                </a:lnTo>
                <a:lnTo>
                  <a:pt x="5716" y="0"/>
                </a:lnTo>
                <a:lnTo>
                  <a:pt x="5712" y="0"/>
                </a:lnTo>
                <a:close/>
                <a:moveTo>
                  <a:pt x="5762" y="0"/>
                </a:moveTo>
                <a:lnTo>
                  <a:pt x="4186" y="4324"/>
                </a:lnTo>
                <a:lnTo>
                  <a:pt x="4190" y="4324"/>
                </a:lnTo>
                <a:lnTo>
                  <a:pt x="5766" y="0"/>
                </a:lnTo>
                <a:lnTo>
                  <a:pt x="5762" y="0"/>
                </a:lnTo>
                <a:close/>
                <a:moveTo>
                  <a:pt x="5813" y="0"/>
                </a:moveTo>
                <a:lnTo>
                  <a:pt x="4238" y="4324"/>
                </a:lnTo>
                <a:lnTo>
                  <a:pt x="4241" y="4324"/>
                </a:lnTo>
                <a:lnTo>
                  <a:pt x="5817" y="0"/>
                </a:lnTo>
                <a:lnTo>
                  <a:pt x="5813" y="0"/>
                </a:lnTo>
                <a:close/>
                <a:moveTo>
                  <a:pt x="5864" y="0"/>
                </a:moveTo>
                <a:lnTo>
                  <a:pt x="4289" y="4324"/>
                </a:lnTo>
                <a:lnTo>
                  <a:pt x="4292" y="4324"/>
                </a:lnTo>
                <a:lnTo>
                  <a:pt x="5868" y="0"/>
                </a:lnTo>
                <a:lnTo>
                  <a:pt x="5864" y="0"/>
                </a:lnTo>
                <a:close/>
                <a:moveTo>
                  <a:pt x="5915" y="0"/>
                </a:moveTo>
                <a:lnTo>
                  <a:pt x="4340" y="4324"/>
                </a:lnTo>
                <a:lnTo>
                  <a:pt x="4343" y="4324"/>
                </a:lnTo>
                <a:lnTo>
                  <a:pt x="5919" y="0"/>
                </a:lnTo>
                <a:lnTo>
                  <a:pt x="5915" y="0"/>
                </a:lnTo>
                <a:close/>
                <a:moveTo>
                  <a:pt x="5967" y="0"/>
                </a:moveTo>
                <a:lnTo>
                  <a:pt x="4391" y="4324"/>
                </a:lnTo>
                <a:lnTo>
                  <a:pt x="4394" y="4324"/>
                </a:lnTo>
                <a:lnTo>
                  <a:pt x="5970" y="0"/>
                </a:lnTo>
                <a:lnTo>
                  <a:pt x="5967" y="0"/>
                </a:lnTo>
                <a:close/>
                <a:moveTo>
                  <a:pt x="6018" y="0"/>
                </a:moveTo>
                <a:lnTo>
                  <a:pt x="4442" y="4324"/>
                </a:lnTo>
                <a:lnTo>
                  <a:pt x="4445" y="4324"/>
                </a:lnTo>
                <a:lnTo>
                  <a:pt x="6021" y="0"/>
                </a:lnTo>
                <a:lnTo>
                  <a:pt x="6018" y="0"/>
                </a:lnTo>
                <a:close/>
                <a:moveTo>
                  <a:pt x="6069" y="0"/>
                </a:moveTo>
                <a:lnTo>
                  <a:pt x="4493" y="4324"/>
                </a:lnTo>
                <a:lnTo>
                  <a:pt x="4496" y="4324"/>
                </a:lnTo>
                <a:lnTo>
                  <a:pt x="6072" y="0"/>
                </a:lnTo>
                <a:lnTo>
                  <a:pt x="6069" y="0"/>
                </a:lnTo>
                <a:close/>
                <a:moveTo>
                  <a:pt x="6120" y="0"/>
                </a:moveTo>
                <a:lnTo>
                  <a:pt x="4544" y="4324"/>
                </a:lnTo>
                <a:lnTo>
                  <a:pt x="4547" y="4324"/>
                </a:lnTo>
                <a:lnTo>
                  <a:pt x="6123" y="0"/>
                </a:lnTo>
                <a:lnTo>
                  <a:pt x="6120" y="0"/>
                </a:lnTo>
                <a:close/>
                <a:moveTo>
                  <a:pt x="6171" y="0"/>
                </a:moveTo>
                <a:lnTo>
                  <a:pt x="4595" y="4324"/>
                </a:lnTo>
                <a:lnTo>
                  <a:pt x="4599" y="4324"/>
                </a:lnTo>
                <a:lnTo>
                  <a:pt x="6174" y="0"/>
                </a:lnTo>
                <a:lnTo>
                  <a:pt x="6171" y="0"/>
                </a:lnTo>
                <a:close/>
                <a:moveTo>
                  <a:pt x="6222" y="0"/>
                </a:moveTo>
                <a:lnTo>
                  <a:pt x="4646" y="4324"/>
                </a:lnTo>
                <a:lnTo>
                  <a:pt x="4650" y="4324"/>
                </a:lnTo>
                <a:lnTo>
                  <a:pt x="6225" y="0"/>
                </a:lnTo>
                <a:lnTo>
                  <a:pt x="6222" y="0"/>
                </a:lnTo>
                <a:close/>
                <a:moveTo>
                  <a:pt x="6273" y="0"/>
                </a:moveTo>
                <a:lnTo>
                  <a:pt x="4697" y="4324"/>
                </a:lnTo>
                <a:lnTo>
                  <a:pt x="4701" y="4324"/>
                </a:lnTo>
                <a:lnTo>
                  <a:pt x="6276" y="0"/>
                </a:lnTo>
                <a:lnTo>
                  <a:pt x="6273" y="0"/>
                </a:lnTo>
                <a:close/>
                <a:moveTo>
                  <a:pt x="6324" y="0"/>
                </a:moveTo>
                <a:lnTo>
                  <a:pt x="4748" y="4324"/>
                </a:lnTo>
                <a:lnTo>
                  <a:pt x="4752" y="4324"/>
                </a:lnTo>
                <a:lnTo>
                  <a:pt x="6328" y="0"/>
                </a:lnTo>
                <a:lnTo>
                  <a:pt x="6324" y="0"/>
                </a:lnTo>
                <a:close/>
                <a:moveTo>
                  <a:pt x="6375" y="0"/>
                </a:moveTo>
                <a:lnTo>
                  <a:pt x="4799" y="4324"/>
                </a:lnTo>
                <a:lnTo>
                  <a:pt x="4803" y="4324"/>
                </a:lnTo>
                <a:lnTo>
                  <a:pt x="6379" y="0"/>
                </a:lnTo>
                <a:lnTo>
                  <a:pt x="6375" y="0"/>
                </a:lnTo>
                <a:close/>
                <a:moveTo>
                  <a:pt x="6426" y="0"/>
                </a:moveTo>
                <a:lnTo>
                  <a:pt x="4850" y="4324"/>
                </a:lnTo>
                <a:lnTo>
                  <a:pt x="4854" y="4324"/>
                </a:lnTo>
                <a:lnTo>
                  <a:pt x="6430" y="0"/>
                </a:lnTo>
                <a:lnTo>
                  <a:pt x="6426" y="0"/>
                </a:lnTo>
                <a:close/>
                <a:moveTo>
                  <a:pt x="6477" y="0"/>
                </a:moveTo>
                <a:lnTo>
                  <a:pt x="4902" y="4324"/>
                </a:lnTo>
                <a:lnTo>
                  <a:pt x="4905" y="4324"/>
                </a:lnTo>
                <a:lnTo>
                  <a:pt x="6481" y="0"/>
                </a:lnTo>
                <a:lnTo>
                  <a:pt x="6477" y="0"/>
                </a:lnTo>
                <a:close/>
                <a:moveTo>
                  <a:pt x="6528" y="0"/>
                </a:moveTo>
                <a:lnTo>
                  <a:pt x="4953" y="4324"/>
                </a:lnTo>
                <a:lnTo>
                  <a:pt x="4956" y="4324"/>
                </a:lnTo>
                <a:lnTo>
                  <a:pt x="6532" y="0"/>
                </a:lnTo>
                <a:lnTo>
                  <a:pt x="6528" y="0"/>
                </a:lnTo>
                <a:close/>
                <a:moveTo>
                  <a:pt x="6283" y="4324"/>
                </a:moveTo>
                <a:lnTo>
                  <a:pt x="7678" y="498"/>
                </a:lnTo>
                <a:lnTo>
                  <a:pt x="7678" y="489"/>
                </a:lnTo>
                <a:lnTo>
                  <a:pt x="6280" y="4324"/>
                </a:lnTo>
                <a:lnTo>
                  <a:pt x="6283" y="4324"/>
                </a:lnTo>
                <a:close/>
                <a:moveTo>
                  <a:pt x="6334" y="4324"/>
                </a:moveTo>
                <a:lnTo>
                  <a:pt x="7678" y="639"/>
                </a:lnTo>
                <a:lnTo>
                  <a:pt x="7678" y="630"/>
                </a:lnTo>
                <a:lnTo>
                  <a:pt x="6331" y="4324"/>
                </a:lnTo>
                <a:lnTo>
                  <a:pt x="6334" y="4324"/>
                </a:lnTo>
                <a:close/>
                <a:moveTo>
                  <a:pt x="6385" y="4324"/>
                </a:moveTo>
                <a:lnTo>
                  <a:pt x="7678" y="779"/>
                </a:lnTo>
                <a:lnTo>
                  <a:pt x="7678" y="770"/>
                </a:lnTo>
                <a:lnTo>
                  <a:pt x="6382" y="4324"/>
                </a:lnTo>
                <a:lnTo>
                  <a:pt x="6385" y="4324"/>
                </a:lnTo>
                <a:close/>
                <a:moveTo>
                  <a:pt x="6436" y="4324"/>
                </a:moveTo>
                <a:lnTo>
                  <a:pt x="7678" y="919"/>
                </a:lnTo>
                <a:lnTo>
                  <a:pt x="7678" y="910"/>
                </a:lnTo>
                <a:lnTo>
                  <a:pt x="6433" y="4324"/>
                </a:lnTo>
                <a:lnTo>
                  <a:pt x="6436" y="4324"/>
                </a:lnTo>
                <a:close/>
                <a:moveTo>
                  <a:pt x="6487" y="4324"/>
                </a:moveTo>
                <a:lnTo>
                  <a:pt x="7678" y="1059"/>
                </a:lnTo>
                <a:lnTo>
                  <a:pt x="7678" y="1050"/>
                </a:lnTo>
                <a:lnTo>
                  <a:pt x="6484" y="4324"/>
                </a:lnTo>
                <a:lnTo>
                  <a:pt x="6487" y="4324"/>
                </a:lnTo>
                <a:close/>
                <a:moveTo>
                  <a:pt x="6539" y="4324"/>
                </a:moveTo>
                <a:lnTo>
                  <a:pt x="7678" y="1199"/>
                </a:lnTo>
                <a:lnTo>
                  <a:pt x="7678" y="1190"/>
                </a:lnTo>
                <a:lnTo>
                  <a:pt x="6535" y="4324"/>
                </a:lnTo>
                <a:lnTo>
                  <a:pt x="6539" y="4324"/>
                </a:lnTo>
                <a:close/>
                <a:moveTo>
                  <a:pt x="6590" y="4324"/>
                </a:moveTo>
                <a:lnTo>
                  <a:pt x="7678" y="1339"/>
                </a:lnTo>
                <a:lnTo>
                  <a:pt x="7678" y="1330"/>
                </a:lnTo>
                <a:lnTo>
                  <a:pt x="6586" y="4324"/>
                </a:lnTo>
                <a:lnTo>
                  <a:pt x="6590" y="4324"/>
                </a:lnTo>
                <a:close/>
                <a:moveTo>
                  <a:pt x="6641" y="4324"/>
                </a:moveTo>
                <a:lnTo>
                  <a:pt x="7678" y="1479"/>
                </a:lnTo>
                <a:lnTo>
                  <a:pt x="7678" y="1470"/>
                </a:lnTo>
                <a:lnTo>
                  <a:pt x="6637" y="4324"/>
                </a:lnTo>
                <a:lnTo>
                  <a:pt x="6641" y="4324"/>
                </a:lnTo>
                <a:close/>
                <a:moveTo>
                  <a:pt x="6692" y="4324"/>
                </a:moveTo>
                <a:lnTo>
                  <a:pt x="7678" y="1619"/>
                </a:lnTo>
                <a:lnTo>
                  <a:pt x="7678" y="1610"/>
                </a:lnTo>
                <a:lnTo>
                  <a:pt x="6688" y="4324"/>
                </a:lnTo>
                <a:lnTo>
                  <a:pt x="6692" y="4324"/>
                </a:lnTo>
                <a:close/>
                <a:moveTo>
                  <a:pt x="6743" y="4324"/>
                </a:moveTo>
                <a:lnTo>
                  <a:pt x="7678" y="1760"/>
                </a:lnTo>
                <a:lnTo>
                  <a:pt x="7678" y="1751"/>
                </a:lnTo>
                <a:lnTo>
                  <a:pt x="6739" y="4324"/>
                </a:lnTo>
                <a:lnTo>
                  <a:pt x="6743" y="4324"/>
                </a:lnTo>
                <a:close/>
                <a:moveTo>
                  <a:pt x="6794" y="4324"/>
                </a:moveTo>
                <a:lnTo>
                  <a:pt x="7678" y="1900"/>
                </a:lnTo>
                <a:lnTo>
                  <a:pt x="7678" y="1890"/>
                </a:lnTo>
                <a:lnTo>
                  <a:pt x="6791" y="4324"/>
                </a:lnTo>
                <a:lnTo>
                  <a:pt x="6794" y="4324"/>
                </a:lnTo>
                <a:close/>
                <a:moveTo>
                  <a:pt x="6845" y="4324"/>
                </a:moveTo>
                <a:lnTo>
                  <a:pt x="7678" y="2040"/>
                </a:lnTo>
                <a:lnTo>
                  <a:pt x="7678" y="2030"/>
                </a:lnTo>
                <a:lnTo>
                  <a:pt x="6842" y="4324"/>
                </a:lnTo>
                <a:lnTo>
                  <a:pt x="6845" y="4324"/>
                </a:lnTo>
                <a:close/>
                <a:moveTo>
                  <a:pt x="6896" y="4324"/>
                </a:moveTo>
                <a:lnTo>
                  <a:pt x="7678" y="2180"/>
                </a:lnTo>
                <a:lnTo>
                  <a:pt x="7678" y="2170"/>
                </a:lnTo>
                <a:lnTo>
                  <a:pt x="6893" y="4324"/>
                </a:lnTo>
                <a:lnTo>
                  <a:pt x="6896" y="4324"/>
                </a:lnTo>
                <a:close/>
                <a:moveTo>
                  <a:pt x="6947" y="4324"/>
                </a:moveTo>
                <a:lnTo>
                  <a:pt x="7678" y="2320"/>
                </a:lnTo>
                <a:lnTo>
                  <a:pt x="7678" y="2310"/>
                </a:lnTo>
                <a:lnTo>
                  <a:pt x="6944" y="4324"/>
                </a:lnTo>
                <a:lnTo>
                  <a:pt x="6947" y="4324"/>
                </a:lnTo>
                <a:close/>
                <a:moveTo>
                  <a:pt x="6998" y="4324"/>
                </a:moveTo>
                <a:lnTo>
                  <a:pt x="7678" y="2460"/>
                </a:lnTo>
                <a:lnTo>
                  <a:pt x="7678" y="2450"/>
                </a:lnTo>
                <a:lnTo>
                  <a:pt x="6995" y="4324"/>
                </a:lnTo>
                <a:lnTo>
                  <a:pt x="6998" y="4324"/>
                </a:lnTo>
                <a:close/>
                <a:moveTo>
                  <a:pt x="7049" y="4324"/>
                </a:moveTo>
                <a:lnTo>
                  <a:pt x="7678" y="2600"/>
                </a:lnTo>
                <a:lnTo>
                  <a:pt x="7678" y="2590"/>
                </a:lnTo>
                <a:lnTo>
                  <a:pt x="7046" y="4324"/>
                </a:lnTo>
                <a:lnTo>
                  <a:pt x="7049" y="4324"/>
                </a:lnTo>
                <a:close/>
                <a:moveTo>
                  <a:pt x="7100" y="4324"/>
                </a:moveTo>
                <a:lnTo>
                  <a:pt x="7678" y="2741"/>
                </a:lnTo>
                <a:lnTo>
                  <a:pt x="7678" y="2731"/>
                </a:lnTo>
                <a:lnTo>
                  <a:pt x="7097" y="4324"/>
                </a:lnTo>
                <a:lnTo>
                  <a:pt x="7100" y="4324"/>
                </a:lnTo>
                <a:close/>
                <a:moveTo>
                  <a:pt x="7151" y="4324"/>
                </a:moveTo>
                <a:lnTo>
                  <a:pt x="7678" y="2880"/>
                </a:lnTo>
                <a:lnTo>
                  <a:pt x="7678" y="2871"/>
                </a:lnTo>
                <a:lnTo>
                  <a:pt x="7148" y="4324"/>
                </a:lnTo>
                <a:lnTo>
                  <a:pt x="7151" y="4324"/>
                </a:lnTo>
                <a:close/>
                <a:moveTo>
                  <a:pt x="7203" y="4324"/>
                </a:moveTo>
                <a:lnTo>
                  <a:pt x="7678" y="3020"/>
                </a:lnTo>
                <a:lnTo>
                  <a:pt x="7678" y="3011"/>
                </a:lnTo>
                <a:lnTo>
                  <a:pt x="7199" y="4324"/>
                </a:lnTo>
                <a:lnTo>
                  <a:pt x="7203" y="4324"/>
                </a:lnTo>
                <a:close/>
                <a:moveTo>
                  <a:pt x="7254" y="4324"/>
                </a:moveTo>
                <a:lnTo>
                  <a:pt x="7678" y="3160"/>
                </a:lnTo>
                <a:lnTo>
                  <a:pt x="7678" y="3151"/>
                </a:lnTo>
                <a:lnTo>
                  <a:pt x="7250" y="4324"/>
                </a:lnTo>
                <a:lnTo>
                  <a:pt x="7254" y="4324"/>
                </a:lnTo>
                <a:close/>
                <a:moveTo>
                  <a:pt x="7305" y="4324"/>
                </a:moveTo>
                <a:lnTo>
                  <a:pt x="7678" y="3300"/>
                </a:lnTo>
                <a:lnTo>
                  <a:pt x="7678" y="3291"/>
                </a:lnTo>
                <a:lnTo>
                  <a:pt x="7301" y="4324"/>
                </a:lnTo>
                <a:lnTo>
                  <a:pt x="7305" y="4324"/>
                </a:lnTo>
                <a:close/>
                <a:moveTo>
                  <a:pt x="7356" y="4324"/>
                </a:moveTo>
                <a:lnTo>
                  <a:pt x="7678" y="3440"/>
                </a:lnTo>
                <a:lnTo>
                  <a:pt x="7678" y="3431"/>
                </a:lnTo>
                <a:lnTo>
                  <a:pt x="7352" y="4324"/>
                </a:lnTo>
                <a:lnTo>
                  <a:pt x="7356" y="4324"/>
                </a:lnTo>
                <a:close/>
                <a:moveTo>
                  <a:pt x="7407" y="4324"/>
                </a:moveTo>
                <a:lnTo>
                  <a:pt x="7678" y="3580"/>
                </a:lnTo>
                <a:lnTo>
                  <a:pt x="7678" y="3571"/>
                </a:lnTo>
                <a:lnTo>
                  <a:pt x="7403" y="4324"/>
                </a:lnTo>
                <a:lnTo>
                  <a:pt x="7407" y="4324"/>
                </a:lnTo>
                <a:close/>
                <a:moveTo>
                  <a:pt x="7458" y="4324"/>
                </a:moveTo>
                <a:lnTo>
                  <a:pt x="7678" y="3720"/>
                </a:lnTo>
                <a:lnTo>
                  <a:pt x="7678" y="3711"/>
                </a:lnTo>
                <a:lnTo>
                  <a:pt x="7455" y="4324"/>
                </a:lnTo>
                <a:lnTo>
                  <a:pt x="7458" y="4324"/>
                </a:lnTo>
                <a:close/>
                <a:moveTo>
                  <a:pt x="7509" y="4324"/>
                </a:moveTo>
                <a:lnTo>
                  <a:pt x="7678" y="3861"/>
                </a:lnTo>
                <a:lnTo>
                  <a:pt x="7678" y="3852"/>
                </a:lnTo>
                <a:lnTo>
                  <a:pt x="7506" y="4324"/>
                </a:lnTo>
                <a:lnTo>
                  <a:pt x="7509" y="4324"/>
                </a:lnTo>
                <a:close/>
                <a:moveTo>
                  <a:pt x="7560" y="4324"/>
                </a:moveTo>
                <a:lnTo>
                  <a:pt x="7678" y="4001"/>
                </a:lnTo>
                <a:lnTo>
                  <a:pt x="7678" y="3992"/>
                </a:lnTo>
                <a:lnTo>
                  <a:pt x="7557" y="4324"/>
                </a:lnTo>
                <a:lnTo>
                  <a:pt x="7560" y="4324"/>
                </a:lnTo>
                <a:close/>
                <a:moveTo>
                  <a:pt x="7611" y="4324"/>
                </a:moveTo>
                <a:lnTo>
                  <a:pt x="7678" y="4141"/>
                </a:lnTo>
                <a:lnTo>
                  <a:pt x="7678" y="4132"/>
                </a:lnTo>
                <a:lnTo>
                  <a:pt x="7608" y="4324"/>
                </a:lnTo>
                <a:lnTo>
                  <a:pt x="7611" y="4324"/>
                </a:lnTo>
                <a:close/>
                <a:moveTo>
                  <a:pt x="7662" y="4324"/>
                </a:moveTo>
                <a:lnTo>
                  <a:pt x="7678" y="4281"/>
                </a:lnTo>
                <a:lnTo>
                  <a:pt x="7678" y="4272"/>
                </a:lnTo>
                <a:lnTo>
                  <a:pt x="7659" y="4324"/>
                </a:lnTo>
                <a:lnTo>
                  <a:pt x="7662" y="4324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3FCBB03-4949-2C46-A84A-83F9A2BB5BA1}"/>
              </a:ext>
            </a:extLst>
          </p:cNvPr>
          <p:cNvCxnSpPr>
            <a:cxnSpLocks/>
          </p:cNvCxnSpPr>
          <p:nvPr/>
        </p:nvCxnSpPr>
        <p:spPr>
          <a:xfrm flipH="1">
            <a:off x="11292043" y="6457730"/>
            <a:ext cx="51773" cy="15464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0EB8D34-3909-B447-8C83-8FBF30B02D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3405" y="1981199"/>
            <a:ext cx="10716095" cy="3154680"/>
          </a:xfrm>
          <a:prstGeom prst="rect">
            <a:avLst/>
          </a:prstGeom>
        </p:spPr>
        <p:txBody>
          <a:bodyPr lIns="0" rIns="0" anchor="ctr" anchorCtr="0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7200" b="1" i="0" kern="1200" spc="-150" dirty="0">
                <a:solidFill>
                  <a:schemeClr val="accent1"/>
                </a:solidFill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Master transition slide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D99463-836C-4C4D-9DC8-066C3843B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27" y="6308513"/>
            <a:ext cx="2889504" cy="40633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1F139A-C6F5-4C73-B1CD-93C4586C3F45}"/>
              </a:ext>
            </a:extLst>
          </p:cNvPr>
          <p:cNvCxnSpPr>
            <a:cxnSpLocks/>
          </p:cNvCxnSpPr>
          <p:nvPr/>
        </p:nvCxnSpPr>
        <p:spPr>
          <a:xfrm flipH="1">
            <a:off x="11292043" y="6457730"/>
            <a:ext cx="51773" cy="15464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22230AA-6934-48A5-A493-7F22BD65B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27" y="6308513"/>
            <a:ext cx="2889504" cy="40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92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2DDFDE7-375F-314B-9A1C-60025A97E4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484188"/>
            <a:ext cx="5676900" cy="4968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F243AB2A-F8AB-AC4B-9628-BB82EEC8D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6752" y="6494870"/>
            <a:ext cx="486149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400" b="1" i="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fld id="{A0C2FA76-9CF0-4C94-B32F-B7CE954A2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01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Bulle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0F1F-8420-7245-B2FF-0C37EE8D05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0976" y="2599000"/>
            <a:ext cx="10287000" cy="31541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>
                <a:latin typeface="Book Antiqua" panose="02040602050305030304" pitchFamily="18" charset="0"/>
              </a:defRPr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>
                <a:latin typeface="Book Antiqua" panose="02040602050305030304" pitchFamily="18" charset="0"/>
              </a:defRPr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>
                <a:latin typeface="Book Antiqua" panose="02040602050305030304" pitchFamily="18" charset="0"/>
              </a:defRPr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>
                <a:latin typeface="Book Antiqua" panose="02040602050305030304" pitchFamily="18" charset="0"/>
              </a:defRPr>
            </a:lvl4pPr>
            <a:lvl5pPr>
              <a:buClr>
                <a:schemeClr val="accent1"/>
              </a:buClr>
              <a:defRPr sz="1600"/>
            </a:lvl5pPr>
          </a:lstStyle>
          <a:p>
            <a:r>
              <a:rPr lang="en-US" altLang="en-US" dirty="0"/>
              <a:t>First level of information</a:t>
            </a:r>
          </a:p>
          <a:p>
            <a:pPr lvl="1"/>
            <a:r>
              <a:rPr lang="en-US" altLang="en-US" dirty="0"/>
              <a:t>Second level of information</a:t>
            </a:r>
          </a:p>
          <a:p>
            <a:pPr lvl="2"/>
            <a:r>
              <a:rPr lang="en-US" dirty="0"/>
              <a:t>Third level of information</a:t>
            </a:r>
          </a:p>
          <a:p>
            <a:pPr lvl="3"/>
            <a:r>
              <a:rPr lang="en-US" dirty="0"/>
              <a:t>Fourth level of information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81A84B0-A5FA-E24E-8EA6-2E5D97319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0976" y="1417320"/>
            <a:ext cx="10287000" cy="566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-150" dirty="0">
                <a:solidFill>
                  <a:schemeClr val="accent1"/>
                </a:solidFill>
                <a:latin typeface="Book Antiqua" panose="02040602050305030304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0F6EC1-3445-BE46-BE39-80B2EDCC0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6" y="2019102"/>
            <a:ext cx="10287000" cy="568323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A318342-83FF-614F-9507-07719F018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484188"/>
            <a:ext cx="5676900" cy="4968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66793CDC-8D41-324C-94B0-079D1F3A6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6752" y="6494870"/>
            <a:ext cx="486149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400" b="1" i="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fld id="{A0C2FA76-9CF0-4C94-B32F-B7CE954A2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81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0F1F-8420-7245-B2FF-0C37EE8D05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0976" y="2599000"/>
            <a:ext cx="6058445" cy="319991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>
                <a:latin typeface="Book Antiqua" panose="02040602050305030304" pitchFamily="18" charset="0"/>
              </a:defRPr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>
                <a:latin typeface="Book Antiqua" panose="02040602050305030304" pitchFamily="18" charset="0"/>
              </a:defRPr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>
                <a:latin typeface="Book Antiqua" panose="02040602050305030304" pitchFamily="18" charset="0"/>
              </a:defRPr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>
                <a:latin typeface="Book Antiqua" panose="02040602050305030304" pitchFamily="18" charset="0"/>
              </a:defRPr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 dirty="0"/>
              <a:t>First level of information</a:t>
            </a:r>
          </a:p>
          <a:p>
            <a:pPr lvl="1"/>
            <a:r>
              <a:rPr lang="en-US" dirty="0"/>
              <a:t>Second level of information</a:t>
            </a:r>
          </a:p>
          <a:p>
            <a:pPr lvl="2"/>
            <a:r>
              <a:rPr lang="en-US" dirty="0"/>
              <a:t>Third level of information</a:t>
            </a:r>
          </a:p>
          <a:p>
            <a:pPr lvl="3"/>
            <a:r>
              <a:rPr lang="en-US" dirty="0"/>
              <a:t>Fourth level of information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81A84B0-A5FA-E24E-8EA6-2E5D97319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0976" y="1417320"/>
            <a:ext cx="10287000" cy="566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-150" dirty="0">
                <a:solidFill>
                  <a:schemeClr val="accent1"/>
                </a:solidFill>
                <a:latin typeface="Book Antiqua" panose="02040602050305030304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0F6EC1-3445-BE46-BE39-80B2EDCC0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6" y="2019102"/>
            <a:ext cx="10287000" cy="568323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C79799D-58D1-4E48-9F48-17EB18722F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67600" y="2599000"/>
            <a:ext cx="3771900" cy="3200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Book Antiqua" panose="02040602050305030304" pitchFamily="18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E825A58-495F-1541-9B26-87B979A1FA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484188"/>
            <a:ext cx="5676900" cy="4968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C10D92C5-32EF-4449-8302-C82BD54BD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6752" y="6494870"/>
            <a:ext cx="486149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400" b="1" i="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fld id="{A0C2FA76-9CF0-4C94-B32F-B7CE954A2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80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0F1F-8420-7245-B2FF-0C37EE8D05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0976" y="2599000"/>
            <a:ext cx="6058445" cy="319991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>
                <a:latin typeface="Book Antiqua" panose="02040602050305030304" pitchFamily="18" charset="0"/>
              </a:defRPr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>
                <a:latin typeface="Book Antiqua" panose="02040602050305030304" pitchFamily="18" charset="0"/>
              </a:defRPr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>
                <a:latin typeface="Book Antiqua" panose="02040602050305030304" pitchFamily="18" charset="0"/>
              </a:defRPr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>
                <a:latin typeface="Book Antiqua" panose="02040602050305030304" pitchFamily="18" charset="0"/>
              </a:defRPr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 dirty="0"/>
              <a:t>First level of information</a:t>
            </a:r>
          </a:p>
          <a:p>
            <a:pPr lvl="1"/>
            <a:r>
              <a:rPr lang="en-US" dirty="0"/>
              <a:t>Second level of information</a:t>
            </a:r>
          </a:p>
          <a:p>
            <a:pPr lvl="2"/>
            <a:r>
              <a:rPr lang="en-US" dirty="0"/>
              <a:t>Third level of information</a:t>
            </a:r>
          </a:p>
          <a:p>
            <a:pPr lvl="3"/>
            <a:r>
              <a:rPr lang="en-US" dirty="0"/>
              <a:t>Fourth level of information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81A84B0-A5FA-E24E-8EA6-2E5D97319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0976" y="1417320"/>
            <a:ext cx="10287000" cy="566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-150" dirty="0">
                <a:solidFill>
                  <a:schemeClr val="accent1"/>
                </a:solidFill>
                <a:latin typeface="Book Antiqua" panose="02040602050305030304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0F6EC1-3445-BE46-BE39-80B2EDCC0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6" y="2019102"/>
            <a:ext cx="10287000" cy="568323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D9B7376-5B45-8545-A711-F1B84186DE7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7467600" y="2599000"/>
            <a:ext cx="3771900" cy="3200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Book Antiqua" panose="02040602050305030304" pitchFamily="18" charset="0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8E79E1B-D091-DE4C-85F3-EED50810B8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484188"/>
            <a:ext cx="5676900" cy="4968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3DB7460E-84CA-344B-84DB-0F840F68A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6752" y="6494870"/>
            <a:ext cx="486149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400" b="1" i="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fld id="{A0C2FA76-9CF0-4C94-B32F-B7CE954A2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23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Slid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722F4D4F-8837-6E4B-9002-C2A5B2A2A195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7467600" y="2587625"/>
            <a:ext cx="3770313" cy="3211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0F1F-8420-7245-B2FF-0C37EE8D05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0976" y="2599000"/>
            <a:ext cx="6058445" cy="319991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>
                <a:latin typeface="Book Antiqua" panose="02040602050305030304" pitchFamily="18" charset="0"/>
              </a:defRPr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>
                <a:latin typeface="Book Antiqua" panose="02040602050305030304" pitchFamily="18" charset="0"/>
              </a:defRPr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>
                <a:latin typeface="Book Antiqua" panose="02040602050305030304" pitchFamily="18" charset="0"/>
              </a:defRPr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>
                <a:latin typeface="Book Antiqua" panose="02040602050305030304" pitchFamily="18" charset="0"/>
              </a:defRPr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 dirty="0"/>
              <a:t>First level of information</a:t>
            </a:r>
          </a:p>
          <a:p>
            <a:pPr lvl="1"/>
            <a:r>
              <a:rPr lang="en-US" dirty="0"/>
              <a:t>Second level of information</a:t>
            </a:r>
          </a:p>
          <a:p>
            <a:pPr lvl="2"/>
            <a:r>
              <a:rPr lang="en-US" dirty="0"/>
              <a:t>Third level of information</a:t>
            </a:r>
          </a:p>
          <a:p>
            <a:pPr lvl="3"/>
            <a:r>
              <a:rPr lang="en-US" dirty="0"/>
              <a:t>Fourth level of information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81A84B0-A5FA-E24E-8EA6-2E5D97319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0976" y="1417320"/>
            <a:ext cx="10287000" cy="566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-150" dirty="0">
                <a:solidFill>
                  <a:schemeClr val="accent1"/>
                </a:solidFill>
                <a:latin typeface="Book Antiqua" panose="02040602050305030304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0F6EC1-3445-BE46-BE39-80B2EDCC0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6" y="2019102"/>
            <a:ext cx="10287000" cy="568323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8E79E1B-D091-DE4C-85F3-EED50810B8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484188"/>
            <a:ext cx="5676900" cy="4968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C8A0EF7B-E69F-834F-9EA7-F61834B5E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6752" y="6494870"/>
            <a:ext cx="486149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400" b="1" i="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fld id="{A0C2FA76-9CF0-4C94-B32F-B7CE954A2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5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43B8-45B4-FA4D-A086-439A61E76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0976" y="1417320"/>
            <a:ext cx="10287000" cy="566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-150" dirty="0">
                <a:solidFill>
                  <a:schemeClr val="accent1"/>
                </a:solidFill>
                <a:latin typeface="Book Antiqua" panose="02040602050305030304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83ABE-C060-664E-8980-3D13A46D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484188"/>
            <a:ext cx="5676900" cy="4968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24FA213-F778-4BB4-B910-56F96A38962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0976" y="2599000"/>
            <a:ext cx="5029200" cy="319991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>
                <a:latin typeface="Book Antiqua" panose="02040602050305030304" pitchFamily="18" charset="0"/>
              </a:defRPr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>
                <a:latin typeface="Book Antiqua" panose="02040602050305030304" pitchFamily="18" charset="0"/>
              </a:defRPr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>
                <a:latin typeface="Book Antiqua" panose="02040602050305030304" pitchFamily="18" charset="0"/>
              </a:defRPr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>
                <a:latin typeface="Book Antiqua" panose="02040602050305030304" pitchFamily="18" charset="0"/>
              </a:defRPr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 dirty="0"/>
              <a:t>First level of information</a:t>
            </a:r>
          </a:p>
          <a:p>
            <a:pPr lvl="1"/>
            <a:r>
              <a:rPr lang="en-US" dirty="0"/>
              <a:t>Second level of information</a:t>
            </a:r>
          </a:p>
          <a:p>
            <a:pPr lvl="2"/>
            <a:r>
              <a:rPr lang="en-US" dirty="0"/>
              <a:t>Third level of information</a:t>
            </a:r>
          </a:p>
          <a:p>
            <a:pPr lvl="3"/>
            <a:r>
              <a:rPr lang="en-US" dirty="0"/>
              <a:t>Fourth level of information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8B0F558-0D32-4E8E-A228-AABD4F16D9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6" y="2019102"/>
            <a:ext cx="5029200" cy="568323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BABA5D4-38B1-411D-BDB3-6F775DB7101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8776" y="2599000"/>
            <a:ext cx="5029200" cy="319991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2400">
                <a:latin typeface="Book Antiqua" panose="02040602050305030304" pitchFamily="18" charset="0"/>
              </a:defRPr>
            </a:lvl1pPr>
            <a:lvl2pPr marL="685800" indent="-228600"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>
                <a:latin typeface="Book Antiqua" panose="02040602050305030304" pitchFamily="18" charset="0"/>
              </a:defRPr>
            </a:lvl2pPr>
            <a:lvl3pPr marL="1143000" indent="-228600"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>
                <a:latin typeface="Book Antiqua" panose="02040602050305030304" pitchFamily="18" charset="0"/>
              </a:defRPr>
            </a:lvl3pPr>
            <a:lvl4pPr marL="1600200" indent="-228600"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>
                <a:latin typeface="Book Antiqua" panose="02040602050305030304" pitchFamily="18" charset="0"/>
              </a:defRPr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 dirty="0"/>
              <a:t>First level of information</a:t>
            </a:r>
          </a:p>
          <a:p>
            <a:pPr lvl="1"/>
            <a:r>
              <a:rPr lang="en-US" dirty="0"/>
              <a:t>Second level of information</a:t>
            </a:r>
          </a:p>
          <a:p>
            <a:pPr lvl="2"/>
            <a:r>
              <a:rPr lang="en-US" dirty="0"/>
              <a:t>Third level of information</a:t>
            </a:r>
          </a:p>
          <a:p>
            <a:pPr lvl="3"/>
            <a:r>
              <a:rPr lang="en-US" dirty="0"/>
              <a:t>Fourth level of information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324AEC5-842A-402E-ACDF-5482807D44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8776" y="2019102"/>
            <a:ext cx="5029200" cy="568323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 spc="-150">
                <a:solidFill>
                  <a:schemeClr val="accent1"/>
                </a:solidFill>
                <a:latin typeface="Book Antiqua" panose="0204060205030503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80EF52E8-C327-4A1D-81C7-7F32E0873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6752" y="6494870"/>
            <a:ext cx="486149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400" b="1" i="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fld id="{A0C2FA76-9CF0-4C94-B32F-B7CE954A2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4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EC9BF66-9E3A-6C40-8D6A-0552180E9DB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0976" b="1"/>
          <a:stretch/>
        </p:blipFill>
        <p:spPr>
          <a:xfrm>
            <a:off x="0" y="6418669"/>
            <a:ext cx="12192000" cy="43932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675F254-FB74-BD49-8D1A-3F46A50ED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6750" y="6481332"/>
            <a:ext cx="486149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400" b="1" i="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fld id="{A0C2FA76-9CF0-4C94-B32F-B7CE954A2A31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F63427-4CF6-EF4D-8E87-1E33DB2D4ECE}"/>
              </a:ext>
            </a:extLst>
          </p:cNvPr>
          <p:cNvCxnSpPr>
            <a:cxnSpLocks/>
          </p:cNvCxnSpPr>
          <p:nvPr/>
        </p:nvCxnSpPr>
        <p:spPr>
          <a:xfrm>
            <a:off x="952500" y="983118"/>
            <a:ext cx="10820400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F7A1C77-6603-471D-9E54-C966354820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0319" y="452568"/>
            <a:ext cx="3840480" cy="5400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AF4AF8-21B4-483F-BCBC-A57BC44CB185}"/>
              </a:ext>
            </a:extLst>
          </p:cNvPr>
          <p:cNvCxnSpPr>
            <a:cxnSpLocks/>
          </p:cNvCxnSpPr>
          <p:nvPr/>
        </p:nvCxnSpPr>
        <p:spPr>
          <a:xfrm>
            <a:off x="952500" y="983118"/>
            <a:ext cx="108204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A1E16A90-877C-4362-AE12-9BD10D181973}"/>
              </a:ext>
            </a:extLst>
          </p:cNvPr>
          <p:cNvSpPr txBox="1">
            <a:spLocks/>
          </p:cNvSpPr>
          <p:nvPr/>
        </p:nvSpPr>
        <p:spPr>
          <a:xfrm>
            <a:off x="419100" y="6450173"/>
            <a:ext cx="9525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1" kern="1200">
                <a:solidFill>
                  <a:schemeClr val="accent1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ncat.edu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25D741-6286-464B-B6EE-CC4032072D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0319" y="452568"/>
            <a:ext cx="3840480" cy="5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8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orient="horz" pos="2160">
          <p15:clr>
            <a:srgbClr val="F26B43"/>
          </p15:clr>
        </p15:guide>
        <p15:guide id="12" pos="3840">
          <p15:clr>
            <a:srgbClr val="F26B43"/>
          </p15:clr>
        </p15:guide>
        <p15:guide id="13" pos="600">
          <p15:clr>
            <a:srgbClr val="F26B43"/>
          </p15:clr>
        </p15:guide>
        <p15:guide id="14" pos="7080">
          <p15:clr>
            <a:srgbClr val="F26B43"/>
          </p15:clr>
        </p15:guide>
        <p15:guide id="15" orient="horz" pos="888">
          <p15:clr>
            <a:srgbClr val="F26B43"/>
          </p15:clr>
        </p15:guide>
        <p15:guide id="16" orient="horz" pos="1248">
          <p15:clr>
            <a:srgbClr val="F26B43"/>
          </p15:clr>
        </p15:guide>
        <p15:guide id="17" orient="horz" pos="1608">
          <p15:clr>
            <a:srgbClr val="F26B43"/>
          </p15:clr>
        </p15:guide>
        <p15:guide id="18" orient="horz" pos="3624">
          <p15:clr>
            <a:srgbClr val="F26B43"/>
          </p15:clr>
        </p15:guide>
        <p15:guide id="19" pos="4416">
          <p15:clr>
            <a:srgbClr val="F26B43"/>
          </p15:clr>
        </p15:guide>
        <p15:guide id="20" pos="470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675F254-FB74-BD49-8D1A-3F46A50ED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6750" y="6418670"/>
            <a:ext cx="486149" cy="30280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400" b="1" i="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fld id="{2DA5447E-0822-1949-A150-34FFF811F16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F63427-4CF6-EF4D-8E87-1E33DB2D4ECE}"/>
              </a:ext>
            </a:extLst>
          </p:cNvPr>
          <p:cNvCxnSpPr>
            <a:cxnSpLocks/>
          </p:cNvCxnSpPr>
          <p:nvPr/>
        </p:nvCxnSpPr>
        <p:spPr>
          <a:xfrm>
            <a:off x="952500" y="983118"/>
            <a:ext cx="10820400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026DC1-8FF6-754E-ABF3-514AC26ACEDE}"/>
              </a:ext>
            </a:extLst>
          </p:cNvPr>
          <p:cNvCxnSpPr>
            <a:cxnSpLocks/>
          </p:cNvCxnSpPr>
          <p:nvPr/>
        </p:nvCxnSpPr>
        <p:spPr>
          <a:xfrm>
            <a:off x="419100" y="6254893"/>
            <a:ext cx="11353800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F7A1C77-6603-471D-9E54-C966354820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319" y="452568"/>
            <a:ext cx="3840480" cy="5400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AF4AF8-21B4-483F-BCBC-A57BC44CB185}"/>
              </a:ext>
            </a:extLst>
          </p:cNvPr>
          <p:cNvCxnSpPr>
            <a:cxnSpLocks/>
          </p:cNvCxnSpPr>
          <p:nvPr/>
        </p:nvCxnSpPr>
        <p:spPr>
          <a:xfrm>
            <a:off x="952500" y="983118"/>
            <a:ext cx="108204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3A2136-6B66-44A5-9C11-E469DEC0608A}"/>
              </a:ext>
            </a:extLst>
          </p:cNvPr>
          <p:cNvCxnSpPr>
            <a:cxnSpLocks/>
          </p:cNvCxnSpPr>
          <p:nvPr/>
        </p:nvCxnSpPr>
        <p:spPr>
          <a:xfrm>
            <a:off x="419100" y="6254893"/>
            <a:ext cx="113538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A1E16A90-877C-4362-AE12-9BD10D181973}"/>
              </a:ext>
            </a:extLst>
          </p:cNvPr>
          <p:cNvSpPr txBox="1">
            <a:spLocks/>
          </p:cNvSpPr>
          <p:nvPr/>
        </p:nvSpPr>
        <p:spPr>
          <a:xfrm>
            <a:off x="419100" y="6356350"/>
            <a:ext cx="9525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1" kern="1200">
                <a:solidFill>
                  <a:schemeClr val="accent1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ncat.edu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25D741-6286-464B-B6EE-CC4032072D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319" y="452568"/>
            <a:ext cx="3840480" cy="5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41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orient="horz" pos="2160">
          <p15:clr>
            <a:srgbClr val="F26B43"/>
          </p15:clr>
        </p15:guide>
        <p15:guide id="12" pos="3840">
          <p15:clr>
            <a:srgbClr val="F26B43"/>
          </p15:clr>
        </p15:guide>
        <p15:guide id="13" pos="600">
          <p15:clr>
            <a:srgbClr val="F26B43"/>
          </p15:clr>
        </p15:guide>
        <p15:guide id="14" pos="7080">
          <p15:clr>
            <a:srgbClr val="F26B43"/>
          </p15:clr>
        </p15:guide>
        <p15:guide id="15" orient="horz" pos="888">
          <p15:clr>
            <a:srgbClr val="F26B43"/>
          </p15:clr>
        </p15:guide>
        <p15:guide id="16" orient="horz" pos="1248">
          <p15:clr>
            <a:srgbClr val="F26B43"/>
          </p15:clr>
        </p15:guide>
        <p15:guide id="17" orient="horz" pos="1608">
          <p15:clr>
            <a:srgbClr val="F26B43"/>
          </p15:clr>
        </p15:guide>
        <p15:guide id="18" orient="horz" pos="3624">
          <p15:clr>
            <a:srgbClr val="F26B43"/>
          </p15:clr>
        </p15:guide>
        <p15:guide id="19" pos="4416">
          <p15:clr>
            <a:srgbClr val="F26B43"/>
          </p15:clr>
        </p15:guide>
        <p15:guide id="20" pos="47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35.pn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1.png"/><Relationship Id="rId7" Type="http://schemas.microsoft.com/office/2007/relationships/hdphoto" Target="../media/hdphoto6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31.png"/><Relationship Id="rId5" Type="http://schemas.openxmlformats.org/officeDocument/2006/relationships/image" Target="../media/image53.png"/><Relationship Id="rId10" Type="http://schemas.openxmlformats.org/officeDocument/2006/relationships/image" Target="../media/image32.jpg"/><Relationship Id="rId4" Type="http://schemas.openxmlformats.org/officeDocument/2006/relationships/image" Target="../media/image52.png"/><Relationship Id="rId9" Type="http://schemas.microsoft.com/office/2007/relationships/hdphoto" Target="../media/hdphoto5.wdp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Relationship Id="rId6" Type="http://schemas.microsoft.com/office/2007/relationships/hdphoto" Target="../media/hdphoto8.wdp"/><Relationship Id="rId5" Type="http://schemas.openxmlformats.org/officeDocument/2006/relationships/image" Target="../media/image62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1.wdp"/><Relationship Id="rId5" Type="http://schemas.openxmlformats.org/officeDocument/2006/relationships/image" Target="../media/image66.png"/><Relationship Id="rId10" Type="http://schemas.microsoft.com/office/2007/relationships/hdphoto" Target="../media/hdphoto13.wdp"/><Relationship Id="rId4" Type="http://schemas.microsoft.com/office/2007/relationships/hdphoto" Target="../media/hdphoto8.wdp"/><Relationship Id="rId9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microsoft.com/office/2007/relationships/hdphoto" Target="../media/hdphoto14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E7278-C4E7-4EBF-9018-4E7857BAE6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/>
              <a:t>Trojaning Attack on Neural Networks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D4E586-BC66-4736-A511-1B8913D2D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508092"/>
          </a:xfrm>
        </p:spPr>
        <p:txBody>
          <a:bodyPr/>
          <a:lstStyle/>
          <a:p>
            <a:r>
              <a:rPr lang="en-US" b="1" dirty="0"/>
              <a:t>Originally Presented at: </a:t>
            </a:r>
            <a:r>
              <a:rPr lang="en-US" dirty="0"/>
              <a:t>The Network and Distributed System Security Symposium (NDSS) in 2018</a:t>
            </a:r>
          </a:p>
          <a:p>
            <a:r>
              <a:rPr lang="en-US" b="1" dirty="0"/>
              <a:t>Original Presenters: </a:t>
            </a:r>
            <a:r>
              <a:rPr lang="en-US" dirty="0"/>
              <a:t>Yingqi Liu, Shiqing Ma, YousraAafer,     Wen-</a:t>
            </a:r>
            <a:r>
              <a:rPr lang="en-US" dirty="0" err="1"/>
              <a:t>Chuan</a:t>
            </a:r>
            <a:r>
              <a:rPr lang="en-US" dirty="0"/>
              <a:t> Lee, Juan Zhai, Weihang Wang, </a:t>
            </a:r>
            <a:r>
              <a:rPr lang="en-US" dirty="0" err="1"/>
              <a:t>Xiangyu</a:t>
            </a:r>
            <a:r>
              <a:rPr lang="en-US" dirty="0"/>
              <a:t> Zhang </a:t>
            </a:r>
          </a:p>
          <a:p>
            <a:r>
              <a:rPr lang="en-US" u="sng" dirty="0"/>
              <a:t>ECEN 685 Attack Survey by Alan Kruger</a:t>
            </a:r>
          </a:p>
        </p:txBody>
      </p:sp>
    </p:spTree>
    <p:extLst>
      <p:ext uri="{BB962C8B-B14F-4D97-AF65-F5344CB8AC3E}">
        <p14:creationId xmlns:p14="http://schemas.microsoft.com/office/powerpoint/2010/main" val="2457471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7BD546-FDDC-48BD-B8A7-FA6E2D415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5" y="2420493"/>
            <a:ext cx="6098959" cy="3913695"/>
          </a:xfrm>
        </p:spPr>
        <p:txBody>
          <a:bodyPr/>
          <a:lstStyle/>
          <a:p>
            <a:r>
              <a:rPr lang="en-US" dirty="0"/>
              <a:t>Terminology</a:t>
            </a:r>
          </a:p>
          <a:p>
            <a:pPr lvl="1"/>
            <a:r>
              <a:rPr lang="en-US" b="1" dirty="0"/>
              <a:t>Trigger mask (M) </a:t>
            </a:r>
            <a:r>
              <a:rPr lang="en-US" dirty="0"/>
              <a:t>= Binary matrix in shape of desired trigger</a:t>
            </a:r>
          </a:p>
          <a:p>
            <a:pPr lvl="1"/>
            <a:r>
              <a:rPr lang="en-US" b="1" dirty="0" err="1"/>
              <a:t>mask_init</a:t>
            </a:r>
            <a:r>
              <a:rPr lang="en-US" dirty="0"/>
              <a:t> = Random values between (0,1)</a:t>
            </a:r>
          </a:p>
          <a:p>
            <a:pPr lvl="1"/>
            <a:r>
              <a:rPr lang="en-US" b="1" dirty="0"/>
              <a:t>Initial Trigger (x) </a:t>
            </a:r>
            <a:r>
              <a:rPr lang="en-US" dirty="0"/>
              <a:t>= 3-channel matrix:   255*(M – </a:t>
            </a:r>
            <a:r>
              <a:rPr lang="en-US" dirty="0" err="1"/>
              <a:t>mask_init</a:t>
            </a:r>
            <a:r>
              <a:rPr lang="en-US" dirty="0"/>
              <a:t>) CV_8UC3 format</a:t>
            </a:r>
          </a:p>
          <a:p>
            <a:pPr lvl="1"/>
            <a:r>
              <a:rPr lang="en-US" b="1" dirty="0"/>
              <a:t>Trojan Trigger</a:t>
            </a:r>
            <a:r>
              <a:rPr lang="en-US" dirty="0"/>
              <a:t> </a:t>
            </a:r>
            <a:r>
              <a:rPr lang="en-US" b="1" dirty="0"/>
              <a:t>(x)</a:t>
            </a:r>
            <a:r>
              <a:rPr lang="en-US" dirty="0"/>
              <a:t> = a combination of pixels that maximize a the “most connected neuron”</a:t>
            </a:r>
          </a:p>
          <a:p>
            <a:pPr lvl="1"/>
            <a:r>
              <a:rPr lang="en-US" b="1" dirty="0"/>
              <a:t>Most Connected Neuron </a:t>
            </a:r>
            <a:r>
              <a:rPr lang="en-US" dirty="0"/>
              <a:t>= a neuron within a certain boundary that has the highest value summing all the weights going </a:t>
            </a:r>
            <a:r>
              <a:rPr lang="en-US" u="sng" dirty="0"/>
              <a:t>to</a:t>
            </a:r>
            <a:r>
              <a:rPr lang="en-US" dirty="0"/>
              <a:t> it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DAEC0A-65AB-4910-AF5B-DA322EE6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9B28C-F91E-4666-A0B6-2A4A2BDE15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Trojan Trigger Generation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EAB725-D038-410F-9790-F6FD9D95E0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Attack model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16F41BD-EAEE-4B16-BE91-BC88F0788621}"/>
              </a:ext>
            </a:extLst>
          </p:cNvPr>
          <p:cNvSpPr/>
          <p:nvPr/>
        </p:nvSpPr>
        <p:spPr>
          <a:xfrm>
            <a:off x="10465547" y="4445439"/>
            <a:ext cx="551062" cy="568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7187AAC-D308-43AB-9BEB-CE834DF8BC08}"/>
              </a:ext>
            </a:extLst>
          </p:cNvPr>
          <p:cNvSpPr/>
          <p:nvPr/>
        </p:nvSpPr>
        <p:spPr>
          <a:xfrm>
            <a:off x="9079333" y="4050544"/>
            <a:ext cx="551062" cy="568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525129E-CFE8-4358-8EFF-900E6A197978}"/>
              </a:ext>
            </a:extLst>
          </p:cNvPr>
          <p:cNvSpPr/>
          <p:nvPr/>
        </p:nvSpPr>
        <p:spPr>
          <a:xfrm>
            <a:off x="9079333" y="4872357"/>
            <a:ext cx="551062" cy="56832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FCA12B9-87ED-4F05-A273-EE983250C31C}"/>
              </a:ext>
            </a:extLst>
          </p:cNvPr>
          <p:cNvSpPr/>
          <p:nvPr/>
        </p:nvSpPr>
        <p:spPr>
          <a:xfrm>
            <a:off x="7711390" y="5296917"/>
            <a:ext cx="551062" cy="568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FB7D249-DFF7-4D6A-9A55-AD8D305388EB}"/>
              </a:ext>
            </a:extLst>
          </p:cNvPr>
          <p:cNvSpPr/>
          <p:nvPr/>
        </p:nvSpPr>
        <p:spPr>
          <a:xfrm>
            <a:off x="7707352" y="4445440"/>
            <a:ext cx="551062" cy="568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002166-C351-48EB-8FB8-DF585E0E4187}"/>
              </a:ext>
            </a:extLst>
          </p:cNvPr>
          <p:cNvSpPr/>
          <p:nvPr/>
        </p:nvSpPr>
        <p:spPr>
          <a:xfrm>
            <a:off x="9079333" y="5694171"/>
            <a:ext cx="551062" cy="568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B4D222-374D-4A0B-8EBA-889C7A02554C}"/>
              </a:ext>
            </a:extLst>
          </p:cNvPr>
          <p:cNvSpPr/>
          <p:nvPr/>
        </p:nvSpPr>
        <p:spPr>
          <a:xfrm>
            <a:off x="10465547" y="5296916"/>
            <a:ext cx="551062" cy="568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423B1C-DBAF-459E-89BD-6F7639007F6D}"/>
              </a:ext>
            </a:extLst>
          </p:cNvPr>
          <p:cNvCxnSpPr>
            <a:stCxn id="12" idx="6"/>
            <a:endCxn id="9" idx="2"/>
          </p:cNvCxnSpPr>
          <p:nvPr/>
        </p:nvCxnSpPr>
        <p:spPr>
          <a:xfrm flipV="1">
            <a:off x="8258414" y="4334706"/>
            <a:ext cx="820919" cy="394896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35AACA8-B52F-4CDC-A5C5-FF70AA47C453}"/>
              </a:ext>
            </a:extLst>
          </p:cNvPr>
          <p:cNvCxnSpPr>
            <a:cxnSpLocks/>
            <a:stCxn id="11" idx="6"/>
            <a:endCxn id="10" idx="2"/>
          </p:cNvCxnSpPr>
          <p:nvPr/>
        </p:nvCxnSpPr>
        <p:spPr>
          <a:xfrm flipV="1">
            <a:off x="8262452" y="5156519"/>
            <a:ext cx="816881" cy="42456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31345AC-130B-497C-A262-3A138C8B50E2}"/>
              </a:ext>
            </a:extLst>
          </p:cNvPr>
          <p:cNvCxnSpPr>
            <a:cxnSpLocks/>
            <a:stCxn id="12" idx="6"/>
            <a:endCxn id="10" idx="2"/>
          </p:cNvCxnSpPr>
          <p:nvPr/>
        </p:nvCxnSpPr>
        <p:spPr>
          <a:xfrm>
            <a:off x="8258414" y="4729602"/>
            <a:ext cx="820919" cy="42691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B1F153-2F3B-4B1B-809A-39DEF8DB6D4D}"/>
              </a:ext>
            </a:extLst>
          </p:cNvPr>
          <p:cNvCxnSpPr>
            <a:cxnSpLocks/>
            <a:stCxn id="11" idx="6"/>
            <a:endCxn id="9" idx="2"/>
          </p:cNvCxnSpPr>
          <p:nvPr/>
        </p:nvCxnSpPr>
        <p:spPr>
          <a:xfrm flipV="1">
            <a:off x="8262452" y="4334706"/>
            <a:ext cx="816881" cy="1246373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E784A8-7AE8-466C-BFE0-E0EC8DD78D04}"/>
              </a:ext>
            </a:extLst>
          </p:cNvPr>
          <p:cNvCxnSpPr>
            <a:cxnSpLocks/>
            <a:stCxn id="11" idx="6"/>
            <a:endCxn id="13" idx="2"/>
          </p:cNvCxnSpPr>
          <p:nvPr/>
        </p:nvCxnSpPr>
        <p:spPr>
          <a:xfrm>
            <a:off x="8262452" y="5581079"/>
            <a:ext cx="816881" cy="397254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B52BAEB-65E2-42E7-AB3A-49456C13091D}"/>
              </a:ext>
            </a:extLst>
          </p:cNvPr>
          <p:cNvCxnSpPr>
            <a:cxnSpLocks/>
            <a:stCxn id="12" idx="6"/>
            <a:endCxn id="13" idx="2"/>
          </p:cNvCxnSpPr>
          <p:nvPr/>
        </p:nvCxnSpPr>
        <p:spPr>
          <a:xfrm>
            <a:off x="8258414" y="4729602"/>
            <a:ext cx="820919" cy="1248731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91D137AB-7914-4C94-A40A-8925BD18DE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7" r="74748" b="58940"/>
          <a:stretch/>
        </p:blipFill>
        <p:spPr>
          <a:xfrm>
            <a:off x="8715812" y="3700972"/>
            <a:ext cx="1126607" cy="3192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502B8C5-E68C-40E5-BB9A-B6BA6FB34B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64" t="12391" r="41468" b="62190"/>
          <a:stretch/>
        </p:blipFill>
        <p:spPr>
          <a:xfrm>
            <a:off x="7336671" y="4128576"/>
            <a:ext cx="1292424" cy="2841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DEDB4CA-D281-4C7F-8CAD-5E5FC6A53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82" t="12391" r="31889" b="59265"/>
          <a:stretch/>
        </p:blipFill>
        <p:spPr>
          <a:xfrm>
            <a:off x="8465593" y="5937360"/>
            <a:ext cx="327004" cy="3168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FF0817D-4A61-4740-BD80-05800FB695C7}"/>
              </a:ext>
            </a:extLst>
          </p:cNvPr>
          <p:cNvGrpSpPr/>
          <p:nvPr/>
        </p:nvGrpSpPr>
        <p:grpSpPr>
          <a:xfrm>
            <a:off x="7748989" y="1394861"/>
            <a:ext cx="3488987" cy="2035400"/>
            <a:chOff x="7253235" y="1205951"/>
            <a:chExt cx="3488987" cy="20354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12C8686-12BC-4327-9BA8-5F1C98529AF7}"/>
                </a:ext>
              </a:extLst>
            </p:cNvPr>
            <p:cNvSpPr/>
            <p:nvPr/>
          </p:nvSpPr>
          <p:spPr>
            <a:xfrm>
              <a:off x="7253235" y="1205951"/>
              <a:ext cx="3488987" cy="203540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EBAF1E8-F3E9-45C7-B226-D167B15BE3E8}"/>
                </a:ext>
              </a:extLst>
            </p:cNvPr>
            <p:cNvSpPr/>
            <p:nvPr/>
          </p:nvSpPr>
          <p:spPr>
            <a:xfrm>
              <a:off x="9279115" y="2118099"/>
              <a:ext cx="415391" cy="412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633223D-0281-4BA2-B079-2C32BDF98186}"/>
                </a:ext>
              </a:extLst>
            </p:cNvPr>
            <p:cNvSpPr/>
            <p:nvPr/>
          </p:nvSpPr>
          <p:spPr>
            <a:xfrm>
              <a:off x="9705174" y="2118099"/>
              <a:ext cx="415391" cy="412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B45EC76-0A85-4186-BFBB-719B4246690D}"/>
                </a:ext>
              </a:extLst>
            </p:cNvPr>
            <p:cNvSpPr/>
            <p:nvPr/>
          </p:nvSpPr>
          <p:spPr>
            <a:xfrm>
              <a:off x="9279115" y="2541593"/>
              <a:ext cx="415391" cy="412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256C82C-A80B-4AC4-BFE7-E8145A385798}"/>
                </a:ext>
              </a:extLst>
            </p:cNvPr>
            <p:cNvSpPr/>
            <p:nvPr/>
          </p:nvSpPr>
          <p:spPr>
            <a:xfrm>
              <a:off x="9705174" y="2541593"/>
              <a:ext cx="415391" cy="412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865B046-38E8-45D9-9D5C-2BCAA7392792}"/>
              </a:ext>
            </a:extLst>
          </p:cNvPr>
          <p:cNvGrpSpPr/>
          <p:nvPr/>
        </p:nvGrpSpPr>
        <p:grpSpPr>
          <a:xfrm>
            <a:off x="7748989" y="3868222"/>
            <a:ext cx="3488987" cy="2035400"/>
            <a:chOff x="7253235" y="1205951"/>
            <a:chExt cx="3488987" cy="20354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F380C2E-2DA3-4D6E-9A4B-00D4CCF5C67F}"/>
                </a:ext>
              </a:extLst>
            </p:cNvPr>
            <p:cNvSpPr/>
            <p:nvPr/>
          </p:nvSpPr>
          <p:spPr>
            <a:xfrm>
              <a:off x="7253235" y="1205951"/>
              <a:ext cx="3488987" cy="203540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93A634A-F930-4E3B-BD52-A8768E6936AD}"/>
                </a:ext>
              </a:extLst>
            </p:cNvPr>
            <p:cNvSpPr/>
            <p:nvPr/>
          </p:nvSpPr>
          <p:spPr>
            <a:xfrm>
              <a:off x="9279115" y="2118099"/>
              <a:ext cx="415391" cy="412826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0.2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2A95A52-D072-40F1-8498-A5F83D14DC2B}"/>
                </a:ext>
              </a:extLst>
            </p:cNvPr>
            <p:cNvSpPr/>
            <p:nvPr/>
          </p:nvSpPr>
          <p:spPr>
            <a:xfrm>
              <a:off x="9697554" y="2118099"/>
              <a:ext cx="415391" cy="41282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0.6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10270A0-B99A-4182-A97A-2DCE3EC7D120}"/>
                </a:ext>
              </a:extLst>
            </p:cNvPr>
            <p:cNvSpPr/>
            <p:nvPr/>
          </p:nvSpPr>
          <p:spPr>
            <a:xfrm>
              <a:off x="9279115" y="2533973"/>
              <a:ext cx="415391" cy="41282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0.5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31EA879-68EB-490F-94D8-9581735E50D5}"/>
                </a:ext>
              </a:extLst>
            </p:cNvPr>
            <p:cNvSpPr/>
            <p:nvPr/>
          </p:nvSpPr>
          <p:spPr>
            <a:xfrm>
              <a:off x="9697554" y="2533973"/>
              <a:ext cx="415391" cy="412826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0.1</a:t>
              </a:r>
            </a:p>
          </p:txBody>
        </p:sp>
      </p:grpSp>
      <p:sp>
        <p:nvSpPr>
          <p:cNvPr id="22" name="Minus Sign 21">
            <a:extLst>
              <a:ext uri="{FF2B5EF4-FFF2-40B4-BE49-F238E27FC236}">
                <a16:creationId xmlns:a16="http://schemas.microsoft.com/office/drawing/2014/main" id="{02A32BE1-322B-45ED-81D0-00C5892B0CE0}"/>
              </a:ext>
            </a:extLst>
          </p:cNvPr>
          <p:cNvSpPr/>
          <p:nvPr/>
        </p:nvSpPr>
        <p:spPr>
          <a:xfrm>
            <a:off x="9279115" y="3441487"/>
            <a:ext cx="551062" cy="405879"/>
          </a:xfrm>
          <a:prstGeom prst="mathMinu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quals 22">
            <a:extLst>
              <a:ext uri="{FF2B5EF4-FFF2-40B4-BE49-F238E27FC236}">
                <a16:creationId xmlns:a16="http://schemas.microsoft.com/office/drawing/2014/main" id="{4EB4931F-1590-4979-97E5-5CD021C14E8D}"/>
              </a:ext>
            </a:extLst>
          </p:cNvPr>
          <p:cNvSpPr/>
          <p:nvPr/>
        </p:nvSpPr>
        <p:spPr>
          <a:xfrm>
            <a:off x="9208127" y="5954928"/>
            <a:ext cx="680387" cy="491916"/>
          </a:xfrm>
          <a:prstGeom prst="mathEqual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E3F9678-0779-496B-87AF-7641480FA280}"/>
              </a:ext>
            </a:extLst>
          </p:cNvPr>
          <p:cNvGrpSpPr/>
          <p:nvPr/>
        </p:nvGrpSpPr>
        <p:grpSpPr>
          <a:xfrm>
            <a:off x="7731353" y="1390815"/>
            <a:ext cx="3488987" cy="2035400"/>
            <a:chOff x="7291631" y="1201068"/>
            <a:chExt cx="3488987" cy="20354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5CF2E33-1796-45C9-AA6F-CAAE49CE78E6}"/>
                </a:ext>
              </a:extLst>
            </p:cNvPr>
            <p:cNvSpPr/>
            <p:nvPr/>
          </p:nvSpPr>
          <p:spPr>
            <a:xfrm>
              <a:off x="7291631" y="1201068"/>
              <a:ext cx="3488987" cy="203540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282F6F5-13E5-4D31-961B-FF9EC447BAC2}"/>
                </a:ext>
              </a:extLst>
            </p:cNvPr>
            <p:cNvSpPr/>
            <p:nvPr/>
          </p:nvSpPr>
          <p:spPr>
            <a:xfrm>
              <a:off x="9279115" y="2118099"/>
              <a:ext cx="415391" cy="4128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0.8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9BA9972-57C7-48C2-87E8-96C057F3CB14}"/>
                </a:ext>
              </a:extLst>
            </p:cNvPr>
            <p:cNvSpPr/>
            <p:nvPr/>
          </p:nvSpPr>
          <p:spPr>
            <a:xfrm>
              <a:off x="9697554" y="2118099"/>
              <a:ext cx="415391" cy="41282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0.4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25FE523-1A59-4CF8-B9D1-A03FA5BB28DA}"/>
                </a:ext>
              </a:extLst>
            </p:cNvPr>
            <p:cNvSpPr/>
            <p:nvPr/>
          </p:nvSpPr>
          <p:spPr>
            <a:xfrm>
              <a:off x="9279115" y="2541593"/>
              <a:ext cx="415391" cy="41282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ysClr val="windowText" lastClr="000000"/>
                  </a:solidFill>
                </a:rPr>
                <a:t>0.5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4F40F5B-8212-4270-85F4-F6817C300347}"/>
                </a:ext>
              </a:extLst>
            </p:cNvPr>
            <p:cNvSpPr/>
            <p:nvPr/>
          </p:nvSpPr>
          <p:spPr>
            <a:xfrm>
              <a:off x="9697554" y="2541593"/>
              <a:ext cx="415391" cy="4128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0.9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7E7093ED-05B7-41F6-86FA-ED6E3DE3AC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6" t="1394" r="1819" b="2963"/>
          <a:stretch/>
        </p:blipFill>
        <p:spPr>
          <a:xfrm>
            <a:off x="8318208" y="3826386"/>
            <a:ext cx="2346886" cy="232079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C1A853C-0EB0-463F-A689-83633ACE39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3" t="1430" r="1414" b="1414"/>
          <a:stretch/>
        </p:blipFill>
        <p:spPr>
          <a:xfrm>
            <a:off x="8323609" y="3845453"/>
            <a:ext cx="2304476" cy="23017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0CB98EC9-F430-412D-A352-B01C862746B0}"/>
              </a:ext>
            </a:extLst>
          </p:cNvPr>
          <p:cNvGrpSpPr/>
          <p:nvPr/>
        </p:nvGrpSpPr>
        <p:grpSpPr>
          <a:xfrm>
            <a:off x="7732907" y="1405635"/>
            <a:ext cx="3488987" cy="2035400"/>
            <a:chOff x="7253235" y="1205951"/>
            <a:chExt cx="3488987" cy="203540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FAD5357-F5DC-4162-B95D-E030F49333A5}"/>
                </a:ext>
              </a:extLst>
            </p:cNvPr>
            <p:cNvSpPr/>
            <p:nvPr/>
          </p:nvSpPr>
          <p:spPr>
            <a:xfrm>
              <a:off x="7253235" y="1205951"/>
              <a:ext cx="3488987" cy="203540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0,0,0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9C679BD-D3E1-411F-B1BE-915F8800EBE1}"/>
                </a:ext>
              </a:extLst>
            </p:cNvPr>
            <p:cNvSpPr/>
            <p:nvPr/>
          </p:nvSpPr>
          <p:spPr>
            <a:xfrm>
              <a:off x="9279115" y="2118099"/>
              <a:ext cx="415391" cy="4128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204</a:t>
              </a:r>
            </a:p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204</a:t>
              </a:r>
            </a:p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204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CE1FF2F-4361-4616-8ED9-7BD8D2843FFB}"/>
                </a:ext>
              </a:extLst>
            </p:cNvPr>
            <p:cNvSpPr/>
            <p:nvPr/>
          </p:nvSpPr>
          <p:spPr>
            <a:xfrm>
              <a:off x="9697554" y="2118099"/>
              <a:ext cx="415391" cy="41282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102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102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102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2BA65C0-A428-4F26-8AE8-C85AD5E8BFDE}"/>
                </a:ext>
              </a:extLst>
            </p:cNvPr>
            <p:cNvSpPr/>
            <p:nvPr/>
          </p:nvSpPr>
          <p:spPr>
            <a:xfrm>
              <a:off x="9279115" y="2533973"/>
              <a:ext cx="415391" cy="41282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ysClr val="windowText" lastClr="000000"/>
                  </a:solidFill>
                </a:rPr>
                <a:t>128</a:t>
              </a:r>
            </a:p>
            <a:p>
              <a:pPr algn="ctr"/>
              <a:r>
                <a:rPr lang="en-US" sz="1000" dirty="0">
                  <a:solidFill>
                    <a:sysClr val="windowText" lastClr="000000"/>
                  </a:solidFill>
                </a:rPr>
                <a:t>128</a:t>
              </a:r>
            </a:p>
            <a:p>
              <a:pPr algn="ctr"/>
              <a:r>
                <a:rPr lang="en-US" sz="1000" dirty="0">
                  <a:solidFill>
                    <a:sysClr val="windowText" lastClr="000000"/>
                  </a:solidFill>
                </a:rPr>
                <a:t>128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C921191-9E77-4CD5-95A1-B1586209DD76}"/>
                </a:ext>
              </a:extLst>
            </p:cNvPr>
            <p:cNvSpPr/>
            <p:nvPr/>
          </p:nvSpPr>
          <p:spPr>
            <a:xfrm>
              <a:off x="9697554" y="2533973"/>
              <a:ext cx="415391" cy="4128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230</a:t>
              </a:r>
            </a:p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230</a:t>
              </a:r>
            </a:p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230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9EA3037-E57F-4E97-9582-772B41A2529D}"/>
              </a:ext>
            </a:extLst>
          </p:cNvPr>
          <p:cNvSpPr txBox="1"/>
          <p:nvPr/>
        </p:nvSpPr>
        <p:spPr>
          <a:xfrm>
            <a:off x="7040639" y="1844584"/>
            <a:ext cx="632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255*</a:t>
            </a:r>
          </a:p>
          <a:p>
            <a:r>
              <a:rPr lang="en-US" dirty="0"/>
              <a:t>255*</a:t>
            </a:r>
          </a:p>
          <a:p>
            <a:r>
              <a:rPr lang="en-US" dirty="0"/>
              <a:t>255*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D15D688-4698-4D67-B7F4-1F4E2904F3EE}"/>
              </a:ext>
            </a:extLst>
          </p:cNvPr>
          <p:cNvGrpSpPr/>
          <p:nvPr/>
        </p:nvGrpSpPr>
        <p:grpSpPr>
          <a:xfrm>
            <a:off x="7748989" y="1390815"/>
            <a:ext cx="3488987" cy="2035400"/>
            <a:chOff x="7253235" y="1205951"/>
            <a:chExt cx="3488987" cy="20354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41C79FC-EF48-44B6-95D5-4B788F27BDD9}"/>
                </a:ext>
              </a:extLst>
            </p:cNvPr>
            <p:cNvSpPr/>
            <p:nvPr/>
          </p:nvSpPr>
          <p:spPr>
            <a:xfrm>
              <a:off x="7253235" y="1205951"/>
              <a:ext cx="3488987" cy="203540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0,0,0</a:t>
              </a:r>
            </a:p>
            <a:p>
              <a:pPr algn="ctr"/>
              <a:endParaRPr lang="en-US" dirty="0"/>
            </a:p>
            <a:p>
              <a:r>
                <a:rPr lang="en-US" sz="1200" dirty="0"/>
                <a:t>(Post-gradient descent)</a:t>
              </a:r>
            </a:p>
            <a:p>
              <a:pPr algn="ctr"/>
              <a:endParaRPr lang="en-US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E2A5793-028A-4996-95DF-9C26650A4328}"/>
                </a:ext>
              </a:extLst>
            </p:cNvPr>
            <p:cNvSpPr/>
            <p:nvPr/>
          </p:nvSpPr>
          <p:spPr>
            <a:xfrm>
              <a:off x="9279115" y="2118099"/>
              <a:ext cx="415391" cy="41282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250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25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3F06118-3A3A-4D43-BEFA-7370405C5D3B}"/>
                </a:ext>
              </a:extLst>
            </p:cNvPr>
            <p:cNvSpPr/>
            <p:nvPr/>
          </p:nvSpPr>
          <p:spPr>
            <a:xfrm>
              <a:off x="9697554" y="2118099"/>
              <a:ext cx="415391" cy="41282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23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246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34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642B7E8-C5CC-460E-A327-CF9515F0034F}"/>
                </a:ext>
              </a:extLst>
            </p:cNvPr>
            <p:cNvSpPr/>
            <p:nvPr/>
          </p:nvSpPr>
          <p:spPr>
            <a:xfrm>
              <a:off x="9279115" y="2541593"/>
              <a:ext cx="415391" cy="41282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12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45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255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EE8B6EB-B1D6-4962-AFE7-20EA9A88C2AC}"/>
                </a:ext>
              </a:extLst>
            </p:cNvPr>
            <p:cNvSpPr/>
            <p:nvPr/>
          </p:nvSpPr>
          <p:spPr>
            <a:xfrm>
              <a:off x="9697554" y="2541593"/>
              <a:ext cx="415391" cy="4128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230</a:t>
              </a:r>
            </a:p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230</a:t>
              </a:r>
            </a:p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5B62E1B2-8E69-4000-8203-74689A339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029"/>
          <a:stretch/>
        </p:blipFill>
        <p:spPr>
          <a:xfrm>
            <a:off x="7498035" y="1093745"/>
            <a:ext cx="4649589" cy="1533586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997A5698-7DAA-4189-8E94-ADB8C8B2897D}"/>
              </a:ext>
            </a:extLst>
          </p:cNvPr>
          <p:cNvSpPr txBox="1"/>
          <p:nvPr/>
        </p:nvSpPr>
        <p:spPr>
          <a:xfrm>
            <a:off x="6854911" y="3278536"/>
            <a:ext cx="5386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For example, red weights are the highest weights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2C9D66A-DD98-47F4-8872-0765032ECEF6}"/>
              </a:ext>
            </a:extLst>
          </p:cNvPr>
          <p:cNvSpPr txBox="1"/>
          <p:nvPr/>
        </p:nvSpPr>
        <p:spPr>
          <a:xfrm>
            <a:off x="4356485" y="1971444"/>
            <a:ext cx="3845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Pick the neuron index of the neuron that has the highest sum of weights connected to it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B749BC4-C5DD-4370-82E5-805E4F7C1D9C}"/>
              </a:ext>
            </a:extLst>
          </p:cNvPr>
          <p:cNvSpPr txBox="1"/>
          <p:nvPr/>
        </p:nvSpPr>
        <p:spPr>
          <a:xfrm>
            <a:off x="5391248" y="1233264"/>
            <a:ext cx="231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Select the layer of interest and plug into ARGMAX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A257E32-D7FE-4B0B-92C1-C48A4B7C72DF}"/>
              </a:ext>
            </a:extLst>
          </p:cNvPr>
          <p:cNvSpPr txBox="1"/>
          <p:nvPr/>
        </p:nvSpPr>
        <p:spPr>
          <a:xfrm>
            <a:off x="8961497" y="2633116"/>
            <a:ext cx="1585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Neuron 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A69332D-BD98-400B-882D-A49FF31AA8CD}"/>
              </a:ext>
            </a:extLst>
          </p:cNvPr>
          <p:cNvSpPr txBox="1"/>
          <p:nvPr/>
        </p:nvSpPr>
        <p:spPr>
          <a:xfrm>
            <a:off x="9575067" y="4137139"/>
            <a:ext cx="1585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Neuron 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ED47401-AAEE-4149-A1D0-FD6B3D6E2AD3}"/>
              </a:ext>
            </a:extLst>
          </p:cNvPr>
          <p:cNvSpPr txBox="1"/>
          <p:nvPr/>
        </p:nvSpPr>
        <p:spPr>
          <a:xfrm>
            <a:off x="9579279" y="4975331"/>
            <a:ext cx="1585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Neuron 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B4C8C80-F2E8-4333-96D9-7C6BF9DD00A5}"/>
              </a:ext>
            </a:extLst>
          </p:cNvPr>
          <p:cNvSpPr txBox="1"/>
          <p:nvPr/>
        </p:nvSpPr>
        <p:spPr>
          <a:xfrm>
            <a:off x="9586115" y="5807374"/>
            <a:ext cx="1585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Neuron 2</a:t>
            </a:r>
          </a:p>
        </p:txBody>
      </p:sp>
    </p:spTree>
    <p:extLst>
      <p:ext uri="{BB962C8B-B14F-4D97-AF65-F5344CB8AC3E}">
        <p14:creationId xmlns:p14="http://schemas.microsoft.com/office/powerpoint/2010/main" val="25892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2" grpId="0" animBg="1"/>
      <p:bldP spid="22" grpId="1" animBg="1"/>
      <p:bldP spid="23" grpId="0" animBg="1"/>
      <p:bldP spid="23" grpId="1" animBg="1"/>
      <p:bldP spid="24" grpId="0"/>
      <p:bldP spid="24" grpId="1"/>
      <p:bldP spid="62" grpId="0"/>
      <p:bldP spid="63" grpId="0"/>
      <p:bldP spid="65" grpId="0"/>
      <p:bldP spid="66" grpId="0"/>
      <p:bldP spid="67" grpId="0"/>
      <p:bldP spid="68" grpId="0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7BD546-FDDC-48BD-B8A7-FA6E2D415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2599000"/>
            <a:ext cx="4581724" cy="2343390"/>
          </a:xfrm>
        </p:spPr>
        <p:txBody>
          <a:bodyPr/>
          <a:lstStyle/>
          <a:p>
            <a:r>
              <a:rPr lang="en-US" dirty="0"/>
              <a:t>Step 1: Trigger mask selection</a:t>
            </a:r>
          </a:p>
          <a:p>
            <a:r>
              <a:rPr lang="en-US" dirty="0"/>
              <a:t>Step 2: Layer selection </a:t>
            </a:r>
          </a:p>
          <a:p>
            <a:r>
              <a:rPr lang="en-US" dirty="0"/>
              <a:t>Step 3: Choose how many neurons to trojan</a:t>
            </a:r>
          </a:p>
          <a:p>
            <a:r>
              <a:rPr lang="en-US" dirty="0"/>
              <a:t>Step 4: Apply Most Connected Neuron Calculation</a:t>
            </a:r>
          </a:p>
          <a:p>
            <a:r>
              <a:rPr lang="en-US" dirty="0"/>
              <a:t>Step 5: Trojan Trigger Generation Algorithm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DAEC0A-65AB-4910-AF5B-DA322EE6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9B28C-F91E-4666-A0B6-2A4A2BDE15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Trojan Trigger Generation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EAB725-D038-410F-9790-F6FD9D95E0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Attack model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2C265A-9202-46F7-9748-63036EABE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93" y="4443971"/>
            <a:ext cx="3273790" cy="13846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C19EB0-EBA4-4CFE-A6C7-1383D5AE0FB8}"/>
              </a:ext>
            </a:extLst>
          </p:cNvPr>
          <p:cNvSpPr txBox="1"/>
          <p:nvPr/>
        </p:nvSpPr>
        <p:spPr>
          <a:xfrm>
            <a:off x="6659302" y="4952672"/>
            <a:ext cx="84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EC8F9D-22F4-4999-B2D3-B1EE4194C430}"/>
              </a:ext>
            </a:extLst>
          </p:cNvPr>
          <p:cNvSpPr txBox="1"/>
          <p:nvPr/>
        </p:nvSpPr>
        <p:spPr>
          <a:xfrm>
            <a:off x="10678996" y="4952672"/>
            <a:ext cx="99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CE477E-9559-4F43-A84A-0AAF1A476A0D}"/>
              </a:ext>
            </a:extLst>
          </p:cNvPr>
          <p:cNvSpPr txBox="1"/>
          <p:nvPr/>
        </p:nvSpPr>
        <p:spPr>
          <a:xfrm>
            <a:off x="8540324" y="5834186"/>
            <a:ext cx="982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Hidden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73EBFD-F290-4E14-A58A-6E79131E9976}"/>
              </a:ext>
            </a:extLst>
          </p:cNvPr>
          <p:cNvGrpSpPr/>
          <p:nvPr/>
        </p:nvGrpSpPr>
        <p:grpSpPr>
          <a:xfrm>
            <a:off x="7712342" y="1349021"/>
            <a:ext cx="2444218" cy="2476808"/>
            <a:chOff x="7712342" y="1349021"/>
            <a:chExt cx="2444218" cy="247680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1011976-ECE1-4069-9ABD-E48DC2846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12342" y="1349021"/>
              <a:ext cx="2444218" cy="2476808"/>
            </a:xfrm>
            <a:prstGeom prst="rect">
              <a:avLst/>
            </a:prstGeom>
          </p:spPr>
        </p:pic>
        <p:pic>
          <p:nvPicPr>
            <p:cNvPr id="1026" name="Picture 2" descr="data:image/png;base64,iVBORw0KGgoAAAANSUhEUgAAAOEAAADhCAMAAAAJbSJIAAAAeFBMVEX///8AAAD7+/vs7Oz09PT39/fe3t7w8PDn5+eLi4t5eXlXV1fh4eG6urrb29uenp5PT09JSUkRERFtbW3Nzc1iYmIyMjIdHR03NzdDQ0OwsLBlZWW/v78jIyOIiIjFxcXT09OpqamVlZUpKSmioqJ0dHQTExM0NDTCliaQAAAIsUlEQVR4nO2dB2LiOhCGTe8lQOgYYyC5/w1fINmNA54mD54hb/8DWPrAljRVUcWpjr141NV4UKTxEG2N0307umil8DB/hOP1J91FPYXnOSOcdJpRRr+OcDeqRtEvJjyeWlH0mwlv/7/fttL0+vd8UfWo8GQfhIt1Dl8UNTSe7YJwU8sFjOoaD/dAmObzRdFQ4+kOCLcQYLTWeLw54bIJAkapxgDWhKu7PTAjje3QmvC9gQBWJxpD2BK+1BHAqKkyhikh+ooqLTS2hG0UMHpVGcSScIYD1lU+Q0vCEw4YDXSGsSM8E4DRVGccM0J0n7iorTSQGSHxEUbRQWkgK8IpBRgtlUayIgTspW/ttUYyIsy3eLN60RrKhnBFAs7UxrIhpP/CsdpYJoTHHLfaTynt9heZEJJ/YWOuN5gF4Rv5jqoY91+yIAQ9T3/U1xzNgpAwmjSXmYoJ4YYCHKkOZ0AIew8/pbcVXlU+4YQ4sNV3uuOVT/iKA1Y14k1ZlU9ImPY6zpmMyiccooBKhn1GpRNOUMCz/oClE46xb1D/HzQg7MCANZU4xa1KJzyAgEONmPa9SiccQICKBtMPlU64z+drPWCN+VTphEku4Fb5IJNR6YR5Id/H/YEVA8J706nVeeiApRPenrtbqU6ICVTphD+DorPzg/kMCDNx7WFH0eEEqmzCSa3RaNTbyTZVNyIAlf4fLj5U6oDW+TSPl0fC3Xgadz4UT3urY+GVSIXwOD7Ho/Vgu98O1qdOt7cMntZL95Dc5NjUhoN08x4+ucKE43TfvA1YV9uzVG4J7bpb0JPa6A+6gZ9vMcLNAM75qa1FkN09Fa5pzIIqTAoQ9gbknAY87/VkSkb1v7SX7zHBhN2ENaVmSsbjx2sy5J1RIv0jAwlj/qSqsw3yoGNKRjFuVZMxBhFuhLOqjYC18HVLxkrz1JR84QGEyyRgUsP4zgvzckBzL1Ht+SdaOWEa9LNflsI480mOT7hnmFIrfhThvMjEqs3T63HytjyL1hZA+7eHEJ4D/8CMGsUf8Smme1VGCDs7TcRyf0gIJ9x9uTSddAl3ecVXxmK4kfmEeF69legEPzbh2CVgFG21CFdaK6C6qJoFJuESr4wwFZGcwiOcK+zQjxN+vGERLpD6Mg9CrVAWYWKNQKiFxVY5hFTph72wnZ9B2LWeP6kB5tujCVdON8Jv4YspTVjMjnu86oRziiQk012N1aTi4xTh0u1Z5lN0qiZF6M5g+ilGZQ1B6Hwd5eTgEIQOTcKMSLuCJoytGVCxAAlC18sMMx8cJRxZQ2BKeIA4oWebqcaNwmKEnhfSBrs+ESP0bBXys4kRwp41BaIDGxAjBHNd7SUp/UIIHTufJLFumJCuJzeTKGEaJgTSlR0IdcsICP2eZ2TVeyCh35e0LksdAgnpgnIrCZOmQUK327201SBE6Nd7Ie0eBRH6PZNKe55AhFSxrpnEPU8gQrefoTg/ESDceXV0N8S5tAAhVgdpKnkpO0DodqGRVxABhM5Sg74lbygBECbWJIAC+u4ChF59UAEdJQBCryeagxqhNQmkgGz9fMKjNQmkgHr2fEK625iRAsqF8wndOhLlgAAh0WHFTmqEXl0YIW3o8wm9HtpCepr+XwmRBiSm+kf4j9A/YfXXE+rth24JA2qBn4wwoEH0c+2HIf3q8gnJjvBWYlcdUoRkA04rBVx58WS2BTcRiiR8sSaB1NIinFuTgNLyl9Ldmq0k7xL9ZL42vbiF22yhlvhUAxC6DR/KW7gChH7ThcQNJAFCv9nBDWajAYrQ7cFU7tgHCN26hOVN9wHCudfgUyS2LyCrWdwXpzwJz6YQYWLNgQjrWcQndJwCLbyA9fmyviJhQgZE6NZ+ukpydAP9c15zFa6SJLeBhL5LKwX+GpDQ77ntKv6lZSChW2fUp/rs4ylIuLBmIMTe9+FIgOulJuI7FmFCv8n6X2KWXcCEbn2mf8Xb+GHCN+oqVHux9gwkIud7R7yKg4gQeu+IcRHjW0QI3eZ6Z0XX5GNxY+/7xVUJdQrHCD3biN+qEwYxRuj84PZX+N6PEU7c+vZv1Mcc4Wj+xnO8phchfYVRQv/Hmm+NoC4SeA6O9bQlagMrDk74PK/pRflfI074TK9pGKFn1/edgAJhgtB/y8RvAZFFgtBt4UWOgIjNk/drywjKrqUIvdYl3AsypMic1GdZa8AL50nCZ1lrQEORJNxZT50psKqNzpx+jnMNHN2nCX3H2f4IztBgZL8/w4ZRg6fPIHScefJXiHOYU8GQWM+fFNZ2iEPo31+DuU1ZVSjed/06Vh7MIvR+dEM937xKosSaARc6dx6hb1u/aE/2qzzviURRIpPQ88GGSDjlVvT5PZ1SWW5cQr8mBtUqg12V6TWDiMxs59ed+mzPXiV7gfAJfe4YdD6GoHbY42LDSKYVEHoMJzI68kjqv/3lDXMyv0QV7ok10Y1YzVxEhO/OuimyqrxkXQp83XfBK/IS9mHwVNNW5zW9FhJOHKXznXlTlvbS8GPucwsRxd1CvHTFZLeElvdDcXI+ZRc/yQl93Eh6YM83oKeNh6NNkz/dkK499kfw6uqxhJXEmlBSCxxEeDQ+vSnd4IHJNhwlK5MNIzQ9oNZEV5SEElomMAhWmSKEdguqtDFGMKGVo1/r5gCOEgtAta7zLBn8i3LAQoQBiI1Wuz+8qNluBZiaAYDFCGXLTX8d95a7P9Wtk8V8fD4lIsCAfuVFCdnRjOoszt/F3jYD7gGpFdCuvFKYsDLlvGvNGK1LnrLe9qG09c6XihJW5tT0aie6snyZUnZ1VXYVWUaFCSuVFDOJkzPzp9+gbryh8CCTkQJhZQEVRbdHcLFOzmM60DXuQ1m/lp/SIPx4y9b3y0VtLV8ZVqf+3QtR3xfh0yKsVHbxPrPmtPZp2ML3ARkPvinrw0NXZkncS4vwQ4te53DR6Lzi3tUL6LjadOP4/LoMaBt8p/8AQs2Xl86uRPcAAAAASUVORK5CYII=">
              <a:extLst>
                <a:ext uri="{FF2B5EF4-FFF2-40B4-BE49-F238E27FC236}">
                  <a16:creationId xmlns:a16="http://schemas.microsoft.com/office/drawing/2014/main" id="{A21C1B70-DE36-4192-9602-0D0E7C184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8300" y="2876142"/>
              <a:ext cx="647700" cy="64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19510706-02F2-4699-AD93-2A171BA35598}"/>
              </a:ext>
            </a:extLst>
          </p:cNvPr>
          <p:cNvSpPr/>
          <p:nvPr/>
        </p:nvSpPr>
        <p:spPr>
          <a:xfrm>
            <a:off x="8424477" y="4527341"/>
            <a:ext cx="277413" cy="281371"/>
          </a:xfrm>
          <a:prstGeom prst="flowChart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4FBD9828-0467-4B9A-8F83-3241783771FB}"/>
              </a:ext>
            </a:extLst>
          </p:cNvPr>
          <p:cNvSpPr/>
          <p:nvPr/>
        </p:nvSpPr>
        <p:spPr>
          <a:xfrm>
            <a:off x="8424477" y="5159310"/>
            <a:ext cx="277413" cy="281371"/>
          </a:xfrm>
          <a:prstGeom prst="flowChart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79910B38-B409-4ED4-8E3F-29E7141E03FA}"/>
              </a:ext>
            </a:extLst>
          </p:cNvPr>
          <p:cNvSpPr/>
          <p:nvPr/>
        </p:nvSpPr>
        <p:spPr>
          <a:xfrm>
            <a:off x="8424477" y="4842373"/>
            <a:ext cx="277413" cy="281371"/>
          </a:xfrm>
          <a:prstGeom prst="flowChart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047AA28B-60B6-4523-961E-7F6690CB7144}"/>
              </a:ext>
            </a:extLst>
          </p:cNvPr>
          <p:cNvSpPr/>
          <p:nvPr/>
        </p:nvSpPr>
        <p:spPr>
          <a:xfrm>
            <a:off x="8424477" y="5476247"/>
            <a:ext cx="277413" cy="281371"/>
          </a:xfrm>
          <a:prstGeom prst="flowChart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9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7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DAEC0A-65AB-4910-AF5B-DA322EE6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9B28C-F91E-4666-A0B6-2A4A2BDE15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Trojan Trigger Generation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EAB725-D038-410F-9790-F6FD9D95E0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Attack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EDCE9A-965C-44C9-9ADD-88CBDDCD1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032" y="2664512"/>
            <a:ext cx="5902643" cy="2624008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A7FB76D-435F-436D-A8F7-0EB37560EB6C}"/>
              </a:ext>
            </a:extLst>
          </p:cNvPr>
          <p:cNvSpPr/>
          <p:nvPr/>
        </p:nvSpPr>
        <p:spPr>
          <a:xfrm>
            <a:off x="1127219" y="3111733"/>
            <a:ext cx="5841456" cy="383827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196DEC64-D875-4161-B049-5164EAA90467}"/>
              </a:ext>
            </a:extLst>
          </p:cNvPr>
          <p:cNvSpPr/>
          <p:nvPr/>
        </p:nvSpPr>
        <p:spPr>
          <a:xfrm>
            <a:off x="7397845" y="1725427"/>
            <a:ext cx="4389120" cy="1876421"/>
          </a:xfrm>
          <a:prstGeom prst="cloudCallout">
            <a:avLst>
              <a:gd name="adj1" fmla="val -57465"/>
              <a:gd name="adj2" fmla="val 3610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Attacker sets target values, epochs, </a:t>
            </a:r>
            <a:r>
              <a:rPr lang="en-US" dirty="0" err="1"/>
              <a:t>lr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7005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DAEC0A-65AB-4910-AF5B-DA322EE6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9B28C-F91E-4666-A0B6-2A4A2BDE15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Trojan Trigger Generation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EAB725-D038-410F-9790-F6FD9D95E0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Attack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EDCE9A-965C-44C9-9ADD-88CBDDCD1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032" y="2664512"/>
            <a:ext cx="5902643" cy="2624008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A766413-B783-44EB-B3EF-0AFF66D0E742}"/>
              </a:ext>
            </a:extLst>
          </p:cNvPr>
          <p:cNvSpPr/>
          <p:nvPr/>
        </p:nvSpPr>
        <p:spPr>
          <a:xfrm>
            <a:off x="1127219" y="3495561"/>
            <a:ext cx="2045241" cy="184900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07E725-DB4A-472A-ADB2-BD2CA86E3F56}"/>
              </a:ext>
            </a:extLst>
          </p:cNvPr>
          <p:cNvGrpSpPr/>
          <p:nvPr/>
        </p:nvGrpSpPr>
        <p:grpSpPr>
          <a:xfrm>
            <a:off x="7036034" y="4043111"/>
            <a:ext cx="5012876" cy="1759547"/>
            <a:chOff x="7036034" y="4043111"/>
            <a:chExt cx="5012876" cy="1759547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1377F61-BC9C-4B8E-BC16-2DC6B2401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225" y="4043111"/>
              <a:ext cx="3273790" cy="1384654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F82438F-81C8-48C3-8D6C-0B1CA3EBCD8F}"/>
                </a:ext>
              </a:extLst>
            </p:cNvPr>
            <p:cNvSpPr txBox="1"/>
            <p:nvPr/>
          </p:nvSpPr>
          <p:spPr>
            <a:xfrm>
              <a:off x="7036034" y="4551812"/>
              <a:ext cx="8430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Input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48BBB03-97DE-4945-BA41-E7A327C5112C}"/>
                </a:ext>
              </a:extLst>
            </p:cNvPr>
            <p:cNvSpPr txBox="1"/>
            <p:nvPr/>
          </p:nvSpPr>
          <p:spPr>
            <a:xfrm>
              <a:off x="11055728" y="4551812"/>
              <a:ext cx="993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Output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AFB00BB-C370-4F3C-9C4A-B4E7FF9D9F60}"/>
                </a:ext>
              </a:extLst>
            </p:cNvPr>
            <p:cNvSpPr txBox="1"/>
            <p:nvPr/>
          </p:nvSpPr>
          <p:spPr>
            <a:xfrm>
              <a:off x="8917056" y="5433326"/>
              <a:ext cx="982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Hidden</a:t>
              </a:r>
            </a:p>
          </p:txBody>
        </p:sp>
      </p:grpSp>
      <p:sp>
        <p:nvSpPr>
          <p:cNvPr id="63" name="Flowchart: Connector 62">
            <a:extLst>
              <a:ext uri="{FF2B5EF4-FFF2-40B4-BE49-F238E27FC236}">
                <a16:creationId xmlns:a16="http://schemas.microsoft.com/office/drawing/2014/main" id="{490DC8C3-675A-46AC-9009-90ABFA30D0E9}"/>
              </a:ext>
            </a:extLst>
          </p:cNvPr>
          <p:cNvSpPr/>
          <p:nvPr/>
        </p:nvSpPr>
        <p:spPr>
          <a:xfrm>
            <a:off x="8801209" y="4441513"/>
            <a:ext cx="277413" cy="281371"/>
          </a:xfrm>
          <a:prstGeom prst="flowChart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211A234-9145-4CE8-892E-DC4EB88897EF}"/>
              </a:ext>
            </a:extLst>
          </p:cNvPr>
          <p:cNvSpPr/>
          <p:nvPr/>
        </p:nvSpPr>
        <p:spPr>
          <a:xfrm>
            <a:off x="7080887" y="3865360"/>
            <a:ext cx="2204381" cy="1861736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hought Bubble: Cloud 65">
            <a:extLst>
              <a:ext uri="{FF2B5EF4-FFF2-40B4-BE49-F238E27FC236}">
                <a16:creationId xmlns:a16="http://schemas.microsoft.com/office/drawing/2014/main" id="{16527DB8-68E0-4234-A025-9E95D4D4D6AA}"/>
              </a:ext>
            </a:extLst>
          </p:cNvPr>
          <p:cNvSpPr/>
          <p:nvPr/>
        </p:nvSpPr>
        <p:spPr>
          <a:xfrm>
            <a:off x="7383781" y="1645713"/>
            <a:ext cx="4389120" cy="1876421"/>
          </a:xfrm>
          <a:prstGeom prst="cloudCallout">
            <a:avLst>
              <a:gd name="adj1" fmla="val -57812"/>
              <a:gd name="adj2" fmla="val 4991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Only consider layers up to selected layer</a:t>
            </a:r>
          </a:p>
        </p:txBody>
      </p:sp>
    </p:spTree>
    <p:extLst>
      <p:ext uri="{BB962C8B-B14F-4D97-AF65-F5344CB8AC3E}">
        <p14:creationId xmlns:p14="http://schemas.microsoft.com/office/powerpoint/2010/main" val="399622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5" grpId="0" animBg="1"/>
      <p:bldP spid="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DAEC0A-65AB-4910-AF5B-DA322EE6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9B28C-F91E-4666-A0B6-2A4A2BDE15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Trojan Trigger Generation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EAB725-D038-410F-9790-F6FD9D95E0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Attack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EDCE9A-965C-44C9-9ADD-88CBDDCD1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032" y="2664512"/>
            <a:ext cx="5902643" cy="2624008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0EF17CB-6406-44C3-B3C9-221164AEF507}"/>
              </a:ext>
            </a:extLst>
          </p:cNvPr>
          <p:cNvSpPr/>
          <p:nvPr/>
        </p:nvSpPr>
        <p:spPr>
          <a:xfrm>
            <a:off x="1127218" y="3680461"/>
            <a:ext cx="2045241" cy="184900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hought Bubble: Cloud 66">
            <a:extLst>
              <a:ext uri="{FF2B5EF4-FFF2-40B4-BE49-F238E27FC236}">
                <a16:creationId xmlns:a16="http://schemas.microsoft.com/office/drawing/2014/main" id="{8AE4F82C-2877-429A-90CE-61F888D70533}"/>
              </a:ext>
            </a:extLst>
          </p:cNvPr>
          <p:cNvSpPr/>
          <p:nvPr/>
        </p:nvSpPr>
        <p:spPr>
          <a:xfrm>
            <a:off x="7383781" y="1726301"/>
            <a:ext cx="4389120" cy="1876421"/>
          </a:xfrm>
          <a:prstGeom prst="cloudCallout">
            <a:avLst>
              <a:gd name="adj1" fmla="val -58333"/>
              <a:gd name="adj2" fmla="val 6087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Input is the initial trigger we found before 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9A66922-5083-4A31-A577-CE7509AB6360}"/>
              </a:ext>
            </a:extLst>
          </p:cNvPr>
          <p:cNvGrpSpPr/>
          <p:nvPr/>
        </p:nvGrpSpPr>
        <p:grpSpPr>
          <a:xfrm>
            <a:off x="8012629" y="4143942"/>
            <a:ext cx="3488987" cy="2035400"/>
            <a:chOff x="7253235" y="1205951"/>
            <a:chExt cx="3488987" cy="203540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896CD66-B402-4559-ADC9-B7E3BAAD5478}"/>
                </a:ext>
              </a:extLst>
            </p:cNvPr>
            <p:cNvSpPr/>
            <p:nvPr/>
          </p:nvSpPr>
          <p:spPr>
            <a:xfrm>
              <a:off x="7253235" y="1205951"/>
              <a:ext cx="3488987" cy="203540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0,0,0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E38AFF6-786D-4C7A-A6D5-96E2DDFE20C2}"/>
                </a:ext>
              </a:extLst>
            </p:cNvPr>
            <p:cNvSpPr/>
            <p:nvPr/>
          </p:nvSpPr>
          <p:spPr>
            <a:xfrm>
              <a:off x="9279115" y="2118099"/>
              <a:ext cx="415391" cy="4128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204</a:t>
              </a:r>
            </a:p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204</a:t>
              </a:r>
            </a:p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204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8A71726-AE00-4B68-85FA-D1B881D91688}"/>
                </a:ext>
              </a:extLst>
            </p:cNvPr>
            <p:cNvSpPr/>
            <p:nvPr/>
          </p:nvSpPr>
          <p:spPr>
            <a:xfrm>
              <a:off x="9697554" y="2118099"/>
              <a:ext cx="415391" cy="41282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102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102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102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D61A3D9-FD67-46E9-AA6E-71A7BDC01C1C}"/>
                </a:ext>
              </a:extLst>
            </p:cNvPr>
            <p:cNvSpPr/>
            <p:nvPr/>
          </p:nvSpPr>
          <p:spPr>
            <a:xfrm>
              <a:off x="9279115" y="2533973"/>
              <a:ext cx="415391" cy="41282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ysClr val="windowText" lastClr="000000"/>
                  </a:solidFill>
                </a:rPr>
                <a:t>128</a:t>
              </a:r>
            </a:p>
            <a:p>
              <a:pPr algn="ctr"/>
              <a:r>
                <a:rPr lang="en-US" sz="1000" dirty="0">
                  <a:solidFill>
                    <a:sysClr val="windowText" lastClr="000000"/>
                  </a:solidFill>
                </a:rPr>
                <a:t>128</a:t>
              </a:r>
            </a:p>
            <a:p>
              <a:pPr algn="ctr"/>
              <a:r>
                <a:rPr lang="en-US" sz="1000" dirty="0">
                  <a:solidFill>
                    <a:sysClr val="windowText" lastClr="000000"/>
                  </a:solidFill>
                </a:rPr>
                <a:t>128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C93DDFF-1565-41A4-A461-7B34A242CF01}"/>
                </a:ext>
              </a:extLst>
            </p:cNvPr>
            <p:cNvSpPr/>
            <p:nvPr/>
          </p:nvSpPr>
          <p:spPr>
            <a:xfrm>
              <a:off x="9697554" y="2533973"/>
              <a:ext cx="415391" cy="4128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230</a:t>
              </a:r>
            </a:p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230</a:t>
              </a:r>
            </a:p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230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819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DAEC0A-65AB-4910-AF5B-DA322EE6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9B28C-F91E-4666-A0B6-2A4A2BDE15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Trojan Trigger Generation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EAB725-D038-410F-9790-F6FD9D95E0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Attack model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F3886C45-0936-45EA-BECE-CD45164D35D8}"/>
              </a:ext>
            </a:extLst>
          </p:cNvPr>
          <p:cNvCxnSpPr>
            <a:cxnSpLocks/>
          </p:cNvCxnSpPr>
          <p:nvPr/>
        </p:nvCxnSpPr>
        <p:spPr>
          <a:xfrm>
            <a:off x="8283608" y="3971319"/>
            <a:ext cx="3039926" cy="2047651"/>
          </a:xfrm>
          <a:prstGeom prst="bentConnector3">
            <a:avLst>
              <a:gd name="adj1" fmla="val 0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45152B3-592A-4775-A2B4-9F24E32DE2F8}"/>
              </a:ext>
            </a:extLst>
          </p:cNvPr>
          <p:cNvSpPr/>
          <p:nvPr/>
        </p:nvSpPr>
        <p:spPr>
          <a:xfrm>
            <a:off x="8712778" y="4518687"/>
            <a:ext cx="2525198" cy="1180848"/>
          </a:xfrm>
          <a:custGeom>
            <a:avLst/>
            <a:gdLst>
              <a:gd name="connsiteX0" fmla="*/ 0 w 2525198"/>
              <a:gd name="connsiteY0" fmla="*/ 0 h 1180848"/>
              <a:gd name="connsiteX1" fmla="*/ 6056 w 2525198"/>
              <a:gd name="connsiteY1" fmla="*/ 175613 h 1180848"/>
              <a:gd name="connsiteX2" fmla="*/ 18167 w 2525198"/>
              <a:gd name="connsiteY2" fmla="*/ 205891 h 1180848"/>
              <a:gd name="connsiteX3" fmla="*/ 24223 w 2525198"/>
              <a:gd name="connsiteY3" fmla="*/ 242225 h 1180848"/>
              <a:gd name="connsiteX4" fmla="*/ 36334 w 2525198"/>
              <a:gd name="connsiteY4" fmla="*/ 266448 h 1180848"/>
              <a:gd name="connsiteX5" fmla="*/ 42390 w 2525198"/>
              <a:gd name="connsiteY5" fmla="*/ 284615 h 1180848"/>
              <a:gd name="connsiteX6" fmla="*/ 54501 w 2525198"/>
              <a:gd name="connsiteY6" fmla="*/ 314893 h 1180848"/>
              <a:gd name="connsiteX7" fmla="*/ 66612 w 2525198"/>
              <a:gd name="connsiteY7" fmla="*/ 357282 h 1180848"/>
              <a:gd name="connsiteX8" fmla="*/ 78723 w 2525198"/>
              <a:gd name="connsiteY8" fmla="*/ 375449 h 1180848"/>
              <a:gd name="connsiteX9" fmla="*/ 96890 w 2525198"/>
              <a:gd name="connsiteY9" fmla="*/ 429950 h 1180848"/>
              <a:gd name="connsiteX10" fmla="*/ 121113 w 2525198"/>
              <a:gd name="connsiteY10" fmla="*/ 484450 h 1180848"/>
              <a:gd name="connsiteX11" fmla="*/ 139280 w 2525198"/>
              <a:gd name="connsiteY11" fmla="*/ 538951 h 1180848"/>
              <a:gd name="connsiteX12" fmla="*/ 145335 w 2525198"/>
              <a:gd name="connsiteY12" fmla="*/ 563173 h 1180848"/>
              <a:gd name="connsiteX13" fmla="*/ 157447 w 2525198"/>
              <a:gd name="connsiteY13" fmla="*/ 587396 h 1180848"/>
              <a:gd name="connsiteX14" fmla="*/ 163502 w 2525198"/>
              <a:gd name="connsiteY14" fmla="*/ 611618 h 1180848"/>
              <a:gd name="connsiteX15" fmla="*/ 169558 w 2525198"/>
              <a:gd name="connsiteY15" fmla="*/ 647952 h 1180848"/>
              <a:gd name="connsiteX16" fmla="*/ 181669 w 2525198"/>
              <a:gd name="connsiteY16" fmla="*/ 666119 h 1180848"/>
              <a:gd name="connsiteX17" fmla="*/ 199836 w 2525198"/>
              <a:gd name="connsiteY17" fmla="*/ 702453 h 1180848"/>
              <a:gd name="connsiteX18" fmla="*/ 218003 w 2525198"/>
              <a:gd name="connsiteY18" fmla="*/ 714564 h 1180848"/>
              <a:gd name="connsiteX19" fmla="*/ 248281 w 2525198"/>
              <a:gd name="connsiteY19" fmla="*/ 769065 h 1180848"/>
              <a:gd name="connsiteX20" fmla="*/ 272504 w 2525198"/>
              <a:gd name="connsiteY20" fmla="*/ 805399 h 1180848"/>
              <a:gd name="connsiteX21" fmla="*/ 290671 w 2525198"/>
              <a:gd name="connsiteY21" fmla="*/ 817510 h 1180848"/>
              <a:gd name="connsiteX22" fmla="*/ 320949 w 2525198"/>
              <a:gd name="connsiteY22" fmla="*/ 847788 h 1180848"/>
              <a:gd name="connsiteX23" fmla="*/ 345171 w 2525198"/>
              <a:gd name="connsiteY23" fmla="*/ 872011 h 1180848"/>
              <a:gd name="connsiteX24" fmla="*/ 351227 w 2525198"/>
              <a:gd name="connsiteY24" fmla="*/ 890177 h 1180848"/>
              <a:gd name="connsiteX25" fmla="*/ 369394 w 2525198"/>
              <a:gd name="connsiteY25" fmla="*/ 896233 h 1180848"/>
              <a:gd name="connsiteX26" fmla="*/ 387561 w 2525198"/>
              <a:gd name="connsiteY26" fmla="*/ 908344 h 1180848"/>
              <a:gd name="connsiteX27" fmla="*/ 405727 w 2525198"/>
              <a:gd name="connsiteY27" fmla="*/ 926511 h 1180848"/>
              <a:gd name="connsiteX28" fmla="*/ 442061 w 2525198"/>
              <a:gd name="connsiteY28" fmla="*/ 938622 h 1180848"/>
              <a:gd name="connsiteX29" fmla="*/ 472339 w 2525198"/>
              <a:gd name="connsiteY29" fmla="*/ 956789 h 1180848"/>
              <a:gd name="connsiteX30" fmla="*/ 484451 w 2525198"/>
              <a:gd name="connsiteY30" fmla="*/ 968901 h 1180848"/>
              <a:gd name="connsiteX31" fmla="*/ 508673 w 2525198"/>
              <a:gd name="connsiteY31" fmla="*/ 974956 h 1180848"/>
              <a:gd name="connsiteX32" fmla="*/ 526840 w 2525198"/>
              <a:gd name="connsiteY32" fmla="*/ 981012 h 1180848"/>
              <a:gd name="connsiteX33" fmla="*/ 557118 w 2525198"/>
              <a:gd name="connsiteY33" fmla="*/ 993123 h 1180848"/>
              <a:gd name="connsiteX34" fmla="*/ 587396 w 2525198"/>
              <a:gd name="connsiteY34" fmla="*/ 999179 h 1180848"/>
              <a:gd name="connsiteX35" fmla="*/ 654008 w 2525198"/>
              <a:gd name="connsiteY35" fmla="*/ 1017346 h 1180848"/>
              <a:gd name="connsiteX36" fmla="*/ 672175 w 2525198"/>
              <a:gd name="connsiteY36" fmla="*/ 1029457 h 1180848"/>
              <a:gd name="connsiteX37" fmla="*/ 696398 w 2525198"/>
              <a:gd name="connsiteY37" fmla="*/ 1035513 h 1180848"/>
              <a:gd name="connsiteX38" fmla="*/ 714565 w 2525198"/>
              <a:gd name="connsiteY38" fmla="*/ 1041568 h 1180848"/>
              <a:gd name="connsiteX39" fmla="*/ 769065 w 2525198"/>
              <a:gd name="connsiteY39" fmla="*/ 1053679 h 1180848"/>
              <a:gd name="connsiteX40" fmla="*/ 817510 w 2525198"/>
              <a:gd name="connsiteY40" fmla="*/ 1071846 h 1180848"/>
              <a:gd name="connsiteX41" fmla="*/ 841733 w 2525198"/>
              <a:gd name="connsiteY41" fmla="*/ 1077902 h 1180848"/>
              <a:gd name="connsiteX42" fmla="*/ 884122 w 2525198"/>
              <a:gd name="connsiteY42" fmla="*/ 1090013 h 1180848"/>
              <a:gd name="connsiteX43" fmla="*/ 932567 w 2525198"/>
              <a:gd name="connsiteY43" fmla="*/ 1096069 h 1180848"/>
              <a:gd name="connsiteX44" fmla="*/ 956790 w 2525198"/>
              <a:gd name="connsiteY44" fmla="*/ 1102124 h 1180848"/>
              <a:gd name="connsiteX45" fmla="*/ 974957 w 2525198"/>
              <a:gd name="connsiteY45" fmla="*/ 1114236 h 1180848"/>
              <a:gd name="connsiteX46" fmla="*/ 993123 w 2525198"/>
              <a:gd name="connsiteY46" fmla="*/ 1120291 h 1180848"/>
              <a:gd name="connsiteX47" fmla="*/ 1023402 w 2525198"/>
              <a:gd name="connsiteY47" fmla="*/ 1138458 h 1180848"/>
              <a:gd name="connsiteX48" fmla="*/ 1041569 w 2525198"/>
              <a:gd name="connsiteY48" fmla="*/ 1150569 h 1180848"/>
              <a:gd name="connsiteX49" fmla="*/ 1083958 w 2525198"/>
              <a:gd name="connsiteY49" fmla="*/ 1162681 h 1180848"/>
              <a:gd name="connsiteX50" fmla="*/ 1229293 w 2525198"/>
              <a:gd name="connsiteY50" fmla="*/ 1180848 h 1180848"/>
              <a:gd name="connsiteX51" fmla="*/ 1423073 w 2525198"/>
              <a:gd name="connsiteY51" fmla="*/ 1168736 h 1180848"/>
              <a:gd name="connsiteX52" fmla="*/ 1465463 w 2525198"/>
              <a:gd name="connsiteY52" fmla="*/ 1162681 h 1180848"/>
              <a:gd name="connsiteX53" fmla="*/ 1489685 w 2525198"/>
              <a:gd name="connsiteY53" fmla="*/ 1150569 h 1180848"/>
              <a:gd name="connsiteX54" fmla="*/ 1526019 w 2525198"/>
              <a:gd name="connsiteY54" fmla="*/ 1138458 h 1180848"/>
              <a:gd name="connsiteX55" fmla="*/ 1562353 w 2525198"/>
              <a:gd name="connsiteY55" fmla="*/ 1120291 h 1180848"/>
              <a:gd name="connsiteX56" fmla="*/ 1604742 w 2525198"/>
              <a:gd name="connsiteY56" fmla="*/ 1102124 h 1180848"/>
              <a:gd name="connsiteX57" fmla="*/ 1622909 w 2525198"/>
              <a:gd name="connsiteY57" fmla="*/ 1090013 h 1180848"/>
              <a:gd name="connsiteX58" fmla="*/ 1665298 w 2525198"/>
              <a:gd name="connsiteY58" fmla="*/ 1065791 h 1180848"/>
              <a:gd name="connsiteX59" fmla="*/ 1671354 w 2525198"/>
              <a:gd name="connsiteY59" fmla="*/ 1047624 h 1180848"/>
              <a:gd name="connsiteX60" fmla="*/ 1707688 w 2525198"/>
              <a:gd name="connsiteY60" fmla="*/ 1017346 h 1180848"/>
              <a:gd name="connsiteX61" fmla="*/ 1744021 w 2525198"/>
              <a:gd name="connsiteY61" fmla="*/ 981012 h 1180848"/>
              <a:gd name="connsiteX62" fmla="*/ 1750077 w 2525198"/>
              <a:gd name="connsiteY62" fmla="*/ 962845 h 1180848"/>
              <a:gd name="connsiteX63" fmla="*/ 1768244 w 2525198"/>
              <a:gd name="connsiteY63" fmla="*/ 956789 h 1180848"/>
              <a:gd name="connsiteX64" fmla="*/ 1786411 w 2525198"/>
              <a:gd name="connsiteY64" fmla="*/ 938622 h 1180848"/>
              <a:gd name="connsiteX65" fmla="*/ 1804578 w 2525198"/>
              <a:gd name="connsiteY65" fmla="*/ 926511 h 1180848"/>
              <a:gd name="connsiteX66" fmla="*/ 1846967 w 2525198"/>
              <a:gd name="connsiteY66" fmla="*/ 884122 h 1180848"/>
              <a:gd name="connsiteX67" fmla="*/ 1859078 w 2525198"/>
              <a:gd name="connsiteY67" fmla="*/ 865955 h 1180848"/>
              <a:gd name="connsiteX68" fmla="*/ 1877245 w 2525198"/>
              <a:gd name="connsiteY68" fmla="*/ 853844 h 1180848"/>
              <a:gd name="connsiteX69" fmla="*/ 1907523 w 2525198"/>
              <a:gd name="connsiteY69" fmla="*/ 823566 h 1180848"/>
              <a:gd name="connsiteX70" fmla="*/ 1937802 w 2525198"/>
              <a:gd name="connsiteY70" fmla="*/ 805399 h 1180848"/>
              <a:gd name="connsiteX71" fmla="*/ 1974135 w 2525198"/>
              <a:gd name="connsiteY71" fmla="*/ 781176 h 1180848"/>
              <a:gd name="connsiteX72" fmla="*/ 1992302 w 2525198"/>
              <a:gd name="connsiteY72" fmla="*/ 775120 h 1180848"/>
              <a:gd name="connsiteX73" fmla="*/ 2010469 w 2525198"/>
              <a:gd name="connsiteY73" fmla="*/ 756954 h 1180848"/>
              <a:gd name="connsiteX74" fmla="*/ 2016525 w 2525198"/>
              <a:gd name="connsiteY74" fmla="*/ 738787 h 1180848"/>
              <a:gd name="connsiteX75" fmla="*/ 2034692 w 2525198"/>
              <a:gd name="connsiteY75" fmla="*/ 732731 h 1180848"/>
              <a:gd name="connsiteX76" fmla="*/ 2071025 w 2525198"/>
              <a:gd name="connsiteY76" fmla="*/ 696397 h 1180848"/>
              <a:gd name="connsiteX77" fmla="*/ 2113415 w 2525198"/>
              <a:gd name="connsiteY77" fmla="*/ 641897 h 1180848"/>
              <a:gd name="connsiteX78" fmla="*/ 2131582 w 2525198"/>
              <a:gd name="connsiteY78" fmla="*/ 629785 h 1180848"/>
              <a:gd name="connsiteX79" fmla="*/ 2143693 w 2525198"/>
              <a:gd name="connsiteY79" fmla="*/ 593452 h 1180848"/>
              <a:gd name="connsiteX80" fmla="*/ 2155804 w 2525198"/>
              <a:gd name="connsiteY80" fmla="*/ 575285 h 1180848"/>
              <a:gd name="connsiteX81" fmla="*/ 2173971 w 2525198"/>
              <a:gd name="connsiteY81" fmla="*/ 538951 h 1180848"/>
              <a:gd name="connsiteX82" fmla="*/ 2198194 w 2525198"/>
              <a:gd name="connsiteY82" fmla="*/ 508673 h 1180848"/>
              <a:gd name="connsiteX83" fmla="*/ 2204249 w 2525198"/>
              <a:gd name="connsiteY83" fmla="*/ 490506 h 1180848"/>
              <a:gd name="connsiteX84" fmla="*/ 2234527 w 2525198"/>
              <a:gd name="connsiteY84" fmla="*/ 466283 h 1180848"/>
              <a:gd name="connsiteX85" fmla="*/ 2240583 w 2525198"/>
              <a:gd name="connsiteY85" fmla="*/ 448117 h 1180848"/>
              <a:gd name="connsiteX86" fmla="*/ 2276917 w 2525198"/>
              <a:gd name="connsiteY86" fmla="*/ 411783 h 1180848"/>
              <a:gd name="connsiteX87" fmla="*/ 2282972 w 2525198"/>
              <a:gd name="connsiteY87" fmla="*/ 393616 h 1180848"/>
              <a:gd name="connsiteX88" fmla="*/ 2319306 w 2525198"/>
              <a:gd name="connsiteY88" fmla="*/ 363338 h 1180848"/>
              <a:gd name="connsiteX89" fmla="*/ 2337473 w 2525198"/>
              <a:gd name="connsiteY89" fmla="*/ 345171 h 1180848"/>
              <a:gd name="connsiteX90" fmla="*/ 2361696 w 2525198"/>
              <a:gd name="connsiteY90" fmla="*/ 314893 h 1180848"/>
              <a:gd name="connsiteX91" fmla="*/ 2379863 w 2525198"/>
              <a:gd name="connsiteY91" fmla="*/ 290670 h 1180848"/>
              <a:gd name="connsiteX92" fmla="*/ 2404085 w 2525198"/>
              <a:gd name="connsiteY92" fmla="*/ 266448 h 1180848"/>
              <a:gd name="connsiteX93" fmla="*/ 2440419 w 2525198"/>
              <a:gd name="connsiteY93" fmla="*/ 242225 h 1180848"/>
              <a:gd name="connsiteX94" fmla="*/ 2458586 w 2525198"/>
              <a:gd name="connsiteY94" fmla="*/ 211947 h 1180848"/>
              <a:gd name="connsiteX95" fmla="*/ 2470697 w 2525198"/>
              <a:gd name="connsiteY95" fmla="*/ 187724 h 1180848"/>
              <a:gd name="connsiteX96" fmla="*/ 2500975 w 2525198"/>
              <a:gd name="connsiteY96" fmla="*/ 151391 h 1180848"/>
              <a:gd name="connsiteX97" fmla="*/ 2525198 w 2525198"/>
              <a:gd name="connsiteY97" fmla="*/ 139279 h 118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2525198" h="1180848">
                <a:moveTo>
                  <a:pt x="0" y="0"/>
                </a:moveTo>
                <a:cubicBezTo>
                  <a:pt x="2019" y="58538"/>
                  <a:pt x="908" y="117267"/>
                  <a:pt x="6056" y="175613"/>
                </a:cubicBezTo>
                <a:cubicBezTo>
                  <a:pt x="7011" y="186441"/>
                  <a:pt x="15307" y="195404"/>
                  <a:pt x="18167" y="205891"/>
                </a:cubicBezTo>
                <a:cubicBezTo>
                  <a:pt x="21398" y="217737"/>
                  <a:pt x="20695" y="230464"/>
                  <a:pt x="24223" y="242225"/>
                </a:cubicBezTo>
                <a:cubicBezTo>
                  <a:pt x="26817" y="250872"/>
                  <a:pt x="32778" y="258151"/>
                  <a:pt x="36334" y="266448"/>
                </a:cubicBezTo>
                <a:cubicBezTo>
                  <a:pt x="38848" y="272315"/>
                  <a:pt x="40149" y="278638"/>
                  <a:pt x="42390" y="284615"/>
                </a:cubicBezTo>
                <a:cubicBezTo>
                  <a:pt x="46207" y="294793"/>
                  <a:pt x="51064" y="304581"/>
                  <a:pt x="54501" y="314893"/>
                </a:cubicBezTo>
                <a:cubicBezTo>
                  <a:pt x="58379" y="326526"/>
                  <a:pt x="60784" y="345625"/>
                  <a:pt x="66612" y="357282"/>
                </a:cubicBezTo>
                <a:cubicBezTo>
                  <a:pt x="69867" y="363792"/>
                  <a:pt x="74686" y="369393"/>
                  <a:pt x="78723" y="375449"/>
                </a:cubicBezTo>
                <a:cubicBezTo>
                  <a:pt x="89742" y="419523"/>
                  <a:pt x="78649" y="379789"/>
                  <a:pt x="96890" y="429950"/>
                </a:cubicBezTo>
                <a:cubicBezTo>
                  <a:pt x="114184" y="477509"/>
                  <a:pt x="100278" y="453197"/>
                  <a:pt x="121113" y="484450"/>
                </a:cubicBezTo>
                <a:cubicBezTo>
                  <a:pt x="135622" y="571499"/>
                  <a:pt x="116057" y="484762"/>
                  <a:pt x="139280" y="538951"/>
                </a:cubicBezTo>
                <a:cubicBezTo>
                  <a:pt x="142558" y="546601"/>
                  <a:pt x="142413" y="555380"/>
                  <a:pt x="145335" y="563173"/>
                </a:cubicBezTo>
                <a:cubicBezTo>
                  <a:pt x="148505" y="571626"/>
                  <a:pt x="153410" y="579322"/>
                  <a:pt x="157447" y="587396"/>
                </a:cubicBezTo>
                <a:cubicBezTo>
                  <a:pt x="159465" y="595470"/>
                  <a:pt x="161870" y="603457"/>
                  <a:pt x="163502" y="611618"/>
                </a:cubicBezTo>
                <a:cubicBezTo>
                  <a:pt x="165910" y="623658"/>
                  <a:pt x="165675" y="636304"/>
                  <a:pt x="169558" y="647952"/>
                </a:cubicBezTo>
                <a:cubicBezTo>
                  <a:pt x="171859" y="654856"/>
                  <a:pt x="178414" y="659609"/>
                  <a:pt x="181669" y="666119"/>
                </a:cubicBezTo>
                <a:cubicBezTo>
                  <a:pt x="191518" y="685818"/>
                  <a:pt x="182483" y="685100"/>
                  <a:pt x="199836" y="702453"/>
                </a:cubicBezTo>
                <a:cubicBezTo>
                  <a:pt x="204982" y="707599"/>
                  <a:pt x="211947" y="710527"/>
                  <a:pt x="218003" y="714564"/>
                </a:cubicBezTo>
                <a:cubicBezTo>
                  <a:pt x="239578" y="779291"/>
                  <a:pt x="216555" y="728274"/>
                  <a:pt x="248281" y="769065"/>
                </a:cubicBezTo>
                <a:cubicBezTo>
                  <a:pt x="257218" y="780555"/>
                  <a:pt x="260393" y="797325"/>
                  <a:pt x="272504" y="805399"/>
                </a:cubicBezTo>
                <a:cubicBezTo>
                  <a:pt x="278560" y="809436"/>
                  <a:pt x="285194" y="812717"/>
                  <a:pt x="290671" y="817510"/>
                </a:cubicBezTo>
                <a:cubicBezTo>
                  <a:pt x="301413" y="826909"/>
                  <a:pt x="320949" y="847788"/>
                  <a:pt x="320949" y="847788"/>
                </a:cubicBezTo>
                <a:cubicBezTo>
                  <a:pt x="337094" y="896229"/>
                  <a:pt x="312876" y="839718"/>
                  <a:pt x="345171" y="872011"/>
                </a:cubicBezTo>
                <a:cubicBezTo>
                  <a:pt x="349685" y="876524"/>
                  <a:pt x="346713" y="885664"/>
                  <a:pt x="351227" y="890177"/>
                </a:cubicBezTo>
                <a:cubicBezTo>
                  <a:pt x="355741" y="894691"/>
                  <a:pt x="363685" y="893378"/>
                  <a:pt x="369394" y="896233"/>
                </a:cubicBezTo>
                <a:cubicBezTo>
                  <a:pt x="375904" y="899488"/>
                  <a:pt x="381970" y="903685"/>
                  <a:pt x="387561" y="908344"/>
                </a:cubicBezTo>
                <a:cubicBezTo>
                  <a:pt x="394140" y="913826"/>
                  <a:pt x="398241" y="922352"/>
                  <a:pt x="405727" y="926511"/>
                </a:cubicBezTo>
                <a:cubicBezTo>
                  <a:pt x="416887" y="932711"/>
                  <a:pt x="442061" y="938622"/>
                  <a:pt x="442061" y="938622"/>
                </a:cubicBezTo>
                <a:cubicBezTo>
                  <a:pt x="472746" y="969310"/>
                  <a:pt x="433036" y="933207"/>
                  <a:pt x="472339" y="956789"/>
                </a:cubicBezTo>
                <a:cubicBezTo>
                  <a:pt x="477235" y="959727"/>
                  <a:pt x="479344" y="966348"/>
                  <a:pt x="484451" y="968901"/>
                </a:cubicBezTo>
                <a:cubicBezTo>
                  <a:pt x="491895" y="972623"/>
                  <a:pt x="500671" y="972670"/>
                  <a:pt x="508673" y="974956"/>
                </a:cubicBezTo>
                <a:cubicBezTo>
                  <a:pt x="514811" y="976710"/>
                  <a:pt x="520863" y="978771"/>
                  <a:pt x="526840" y="981012"/>
                </a:cubicBezTo>
                <a:cubicBezTo>
                  <a:pt x="537018" y="984829"/>
                  <a:pt x="546706" y="989999"/>
                  <a:pt x="557118" y="993123"/>
                </a:cubicBezTo>
                <a:cubicBezTo>
                  <a:pt x="566976" y="996081"/>
                  <a:pt x="577538" y="996221"/>
                  <a:pt x="587396" y="999179"/>
                </a:cubicBezTo>
                <a:cubicBezTo>
                  <a:pt x="660331" y="1021060"/>
                  <a:pt x="571645" y="1003618"/>
                  <a:pt x="654008" y="1017346"/>
                </a:cubicBezTo>
                <a:cubicBezTo>
                  <a:pt x="660064" y="1021383"/>
                  <a:pt x="665486" y="1026590"/>
                  <a:pt x="672175" y="1029457"/>
                </a:cubicBezTo>
                <a:cubicBezTo>
                  <a:pt x="679825" y="1032736"/>
                  <a:pt x="688395" y="1033227"/>
                  <a:pt x="696398" y="1035513"/>
                </a:cubicBezTo>
                <a:cubicBezTo>
                  <a:pt x="702536" y="1037267"/>
                  <a:pt x="708372" y="1040020"/>
                  <a:pt x="714565" y="1041568"/>
                </a:cubicBezTo>
                <a:cubicBezTo>
                  <a:pt x="732619" y="1046081"/>
                  <a:pt x="750932" y="1049494"/>
                  <a:pt x="769065" y="1053679"/>
                </a:cubicBezTo>
                <a:cubicBezTo>
                  <a:pt x="822949" y="1066114"/>
                  <a:pt x="763172" y="1051469"/>
                  <a:pt x="817510" y="1071846"/>
                </a:cubicBezTo>
                <a:cubicBezTo>
                  <a:pt x="825303" y="1074768"/>
                  <a:pt x="833703" y="1075712"/>
                  <a:pt x="841733" y="1077902"/>
                </a:cubicBezTo>
                <a:cubicBezTo>
                  <a:pt x="855910" y="1081769"/>
                  <a:pt x="869712" y="1087131"/>
                  <a:pt x="884122" y="1090013"/>
                </a:cubicBezTo>
                <a:cubicBezTo>
                  <a:pt x="900080" y="1093205"/>
                  <a:pt x="916514" y="1093394"/>
                  <a:pt x="932567" y="1096069"/>
                </a:cubicBezTo>
                <a:cubicBezTo>
                  <a:pt x="940777" y="1097437"/>
                  <a:pt x="948716" y="1100106"/>
                  <a:pt x="956790" y="1102124"/>
                </a:cubicBezTo>
                <a:cubicBezTo>
                  <a:pt x="962846" y="1106161"/>
                  <a:pt x="968447" y="1110981"/>
                  <a:pt x="974957" y="1114236"/>
                </a:cubicBezTo>
                <a:cubicBezTo>
                  <a:pt x="980666" y="1117091"/>
                  <a:pt x="987650" y="1117007"/>
                  <a:pt x="993123" y="1120291"/>
                </a:cubicBezTo>
                <a:cubicBezTo>
                  <a:pt x="1034682" y="1145227"/>
                  <a:pt x="971943" y="1121307"/>
                  <a:pt x="1023402" y="1138458"/>
                </a:cubicBezTo>
                <a:cubicBezTo>
                  <a:pt x="1029458" y="1142495"/>
                  <a:pt x="1035059" y="1147314"/>
                  <a:pt x="1041569" y="1150569"/>
                </a:cubicBezTo>
                <a:cubicBezTo>
                  <a:pt x="1050854" y="1155212"/>
                  <a:pt x="1075418" y="1160352"/>
                  <a:pt x="1083958" y="1162681"/>
                </a:cubicBezTo>
                <a:cubicBezTo>
                  <a:pt x="1163978" y="1184505"/>
                  <a:pt x="1100967" y="1173299"/>
                  <a:pt x="1229293" y="1180848"/>
                </a:cubicBezTo>
                <a:lnTo>
                  <a:pt x="1423073" y="1168736"/>
                </a:lnTo>
                <a:cubicBezTo>
                  <a:pt x="1437304" y="1167641"/>
                  <a:pt x="1451693" y="1166437"/>
                  <a:pt x="1465463" y="1162681"/>
                </a:cubicBezTo>
                <a:cubicBezTo>
                  <a:pt x="1474172" y="1160306"/>
                  <a:pt x="1481304" y="1153922"/>
                  <a:pt x="1489685" y="1150569"/>
                </a:cubicBezTo>
                <a:cubicBezTo>
                  <a:pt x="1501538" y="1145828"/>
                  <a:pt x="1515397" y="1145539"/>
                  <a:pt x="1526019" y="1138458"/>
                </a:cubicBezTo>
                <a:cubicBezTo>
                  <a:pt x="1578083" y="1103750"/>
                  <a:pt x="1512210" y="1145362"/>
                  <a:pt x="1562353" y="1120291"/>
                </a:cubicBezTo>
                <a:cubicBezTo>
                  <a:pt x="1604172" y="1099381"/>
                  <a:pt x="1554331" y="1114728"/>
                  <a:pt x="1604742" y="1102124"/>
                </a:cubicBezTo>
                <a:cubicBezTo>
                  <a:pt x="1610798" y="1098087"/>
                  <a:pt x="1616590" y="1093624"/>
                  <a:pt x="1622909" y="1090013"/>
                </a:cubicBezTo>
                <a:cubicBezTo>
                  <a:pt x="1676690" y="1059281"/>
                  <a:pt x="1621037" y="1095298"/>
                  <a:pt x="1665298" y="1065791"/>
                </a:cubicBezTo>
                <a:cubicBezTo>
                  <a:pt x="1667317" y="1059735"/>
                  <a:pt x="1667813" y="1052935"/>
                  <a:pt x="1671354" y="1047624"/>
                </a:cubicBezTo>
                <a:cubicBezTo>
                  <a:pt x="1686417" y="1025030"/>
                  <a:pt x="1689406" y="1033596"/>
                  <a:pt x="1707688" y="1017346"/>
                </a:cubicBezTo>
                <a:cubicBezTo>
                  <a:pt x="1720489" y="1005967"/>
                  <a:pt x="1744021" y="981012"/>
                  <a:pt x="1744021" y="981012"/>
                </a:cubicBezTo>
                <a:cubicBezTo>
                  <a:pt x="1746040" y="974956"/>
                  <a:pt x="1745563" y="967359"/>
                  <a:pt x="1750077" y="962845"/>
                </a:cubicBezTo>
                <a:cubicBezTo>
                  <a:pt x="1754591" y="958331"/>
                  <a:pt x="1762933" y="960330"/>
                  <a:pt x="1768244" y="956789"/>
                </a:cubicBezTo>
                <a:cubicBezTo>
                  <a:pt x="1775370" y="952038"/>
                  <a:pt x="1779832" y="944105"/>
                  <a:pt x="1786411" y="938622"/>
                </a:cubicBezTo>
                <a:cubicBezTo>
                  <a:pt x="1792002" y="933963"/>
                  <a:pt x="1799168" y="931380"/>
                  <a:pt x="1804578" y="926511"/>
                </a:cubicBezTo>
                <a:cubicBezTo>
                  <a:pt x="1819431" y="913144"/>
                  <a:pt x="1835883" y="900748"/>
                  <a:pt x="1846967" y="884122"/>
                </a:cubicBezTo>
                <a:cubicBezTo>
                  <a:pt x="1851004" y="878066"/>
                  <a:pt x="1853932" y="871101"/>
                  <a:pt x="1859078" y="865955"/>
                </a:cubicBezTo>
                <a:cubicBezTo>
                  <a:pt x="1864224" y="860809"/>
                  <a:pt x="1871768" y="858637"/>
                  <a:pt x="1877245" y="853844"/>
                </a:cubicBezTo>
                <a:cubicBezTo>
                  <a:pt x="1887987" y="844445"/>
                  <a:pt x="1895284" y="830909"/>
                  <a:pt x="1907523" y="823566"/>
                </a:cubicBezTo>
                <a:cubicBezTo>
                  <a:pt x="1917616" y="817510"/>
                  <a:pt x="1927872" y="811718"/>
                  <a:pt x="1937802" y="805399"/>
                </a:cubicBezTo>
                <a:cubicBezTo>
                  <a:pt x="1950082" y="797584"/>
                  <a:pt x="1960326" y="785779"/>
                  <a:pt x="1974135" y="781176"/>
                </a:cubicBezTo>
                <a:lnTo>
                  <a:pt x="1992302" y="775120"/>
                </a:lnTo>
                <a:cubicBezTo>
                  <a:pt x="1998358" y="769065"/>
                  <a:pt x="2005719" y="764079"/>
                  <a:pt x="2010469" y="756954"/>
                </a:cubicBezTo>
                <a:cubicBezTo>
                  <a:pt x="2014010" y="751643"/>
                  <a:pt x="2012011" y="743301"/>
                  <a:pt x="2016525" y="738787"/>
                </a:cubicBezTo>
                <a:cubicBezTo>
                  <a:pt x="2021039" y="734273"/>
                  <a:pt x="2028636" y="734750"/>
                  <a:pt x="2034692" y="732731"/>
                </a:cubicBezTo>
                <a:cubicBezTo>
                  <a:pt x="2046803" y="720620"/>
                  <a:pt x="2061524" y="710648"/>
                  <a:pt x="2071025" y="696397"/>
                </a:cubicBezTo>
                <a:cubicBezTo>
                  <a:pt x="2087906" y="671077"/>
                  <a:pt x="2092070" y="659685"/>
                  <a:pt x="2113415" y="641897"/>
                </a:cubicBezTo>
                <a:cubicBezTo>
                  <a:pt x="2119006" y="637238"/>
                  <a:pt x="2125526" y="633822"/>
                  <a:pt x="2131582" y="629785"/>
                </a:cubicBezTo>
                <a:cubicBezTo>
                  <a:pt x="2135619" y="617674"/>
                  <a:pt x="2136612" y="604074"/>
                  <a:pt x="2143693" y="593452"/>
                </a:cubicBezTo>
                <a:cubicBezTo>
                  <a:pt x="2147730" y="587396"/>
                  <a:pt x="2152549" y="581795"/>
                  <a:pt x="2155804" y="575285"/>
                </a:cubicBezTo>
                <a:cubicBezTo>
                  <a:pt x="2180875" y="525142"/>
                  <a:pt x="2139263" y="591015"/>
                  <a:pt x="2173971" y="538951"/>
                </a:cubicBezTo>
                <a:cubicBezTo>
                  <a:pt x="2189128" y="478327"/>
                  <a:pt x="2166339" y="540528"/>
                  <a:pt x="2198194" y="508673"/>
                </a:cubicBezTo>
                <a:cubicBezTo>
                  <a:pt x="2202708" y="504159"/>
                  <a:pt x="2200965" y="495980"/>
                  <a:pt x="2204249" y="490506"/>
                </a:cubicBezTo>
                <a:cubicBezTo>
                  <a:pt x="2210000" y="480922"/>
                  <a:pt x="2226280" y="471782"/>
                  <a:pt x="2234527" y="466283"/>
                </a:cubicBezTo>
                <a:cubicBezTo>
                  <a:pt x="2236546" y="460228"/>
                  <a:pt x="2236664" y="453155"/>
                  <a:pt x="2240583" y="448117"/>
                </a:cubicBezTo>
                <a:cubicBezTo>
                  <a:pt x="2251099" y="434597"/>
                  <a:pt x="2276917" y="411783"/>
                  <a:pt x="2276917" y="411783"/>
                </a:cubicBezTo>
                <a:cubicBezTo>
                  <a:pt x="2278935" y="405727"/>
                  <a:pt x="2279431" y="398927"/>
                  <a:pt x="2282972" y="393616"/>
                </a:cubicBezTo>
                <a:cubicBezTo>
                  <a:pt x="2296241" y="373713"/>
                  <a:pt x="2302550" y="377302"/>
                  <a:pt x="2319306" y="363338"/>
                </a:cubicBezTo>
                <a:cubicBezTo>
                  <a:pt x="2325885" y="357855"/>
                  <a:pt x="2331417" y="351227"/>
                  <a:pt x="2337473" y="345171"/>
                </a:cubicBezTo>
                <a:cubicBezTo>
                  <a:pt x="2349263" y="309803"/>
                  <a:pt x="2334304" y="342285"/>
                  <a:pt x="2361696" y="314893"/>
                </a:cubicBezTo>
                <a:cubicBezTo>
                  <a:pt x="2368833" y="307756"/>
                  <a:pt x="2373807" y="298744"/>
                  <a:pt x="2379863" y="290670"/>
                </a:cubicBezTo>
                <a:cubicBezTo>
                  <a:pt x="2391396" y="256066"/>
                  <a:pt x="2376402" y="284903"/>
                  <a:pt x="2404085" y="266448"/>
                </a:cubicBezTo>
                <a:cubicBezTo>
                  <a:pt x="2449450" y="236205"/>
                  <a:pt x="2397219" y="256626"/>
                  <a:pt x="2440419" y="242225"/>
                </a:cubicBezTo>
                <a:cubicBezTo>
                  <a:pt x="2454475" y="200054"/>
                  <a:pt x="2436419" y="245197"/>
                  <a:pt x="2458586" y="211947"/>
                </a:cubicBezTo>
                <a:cubicBezTo>
                  <a:pt x="2463593" y="204436"/>
                  <a:pt x="2466218" y="195562"/>
                  <a:pt x="2470697" y="187724"/>
                </a:cubicBezTo>
                <a:cubicBezTo>
                  <a:pt x="2477571" y="175695"/>
                  <a:pt x="2489415" y="159098"/>
                  <a:pt x="2500975" y="151391"/>
                </a:cubicBezTo>
                <a:cubicBezTo>
                  <a:pt x="2542726" y="123557"/>
                  <a:pt x="2505292" y="159185"/>
                  <a:pt x="2525198" y="13927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C42CEF-02C3-4229-B1A3-C91B1EA1F2D6}"/>
              </a:ext>
            </a:extLst>
          </p:cNvPr>
          <p:cNvSpPr txBox="1"/>
          <p:nvPr/>
        </p:nvSpPr>
        <p:spPr>
          <a:xfrm>
            <a:off x="8507666" y="6115860"/>
            <a:ext cx="258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Weight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A3C2CF-0CD8-4416-9BA9-344650A00132}"/>
              </a:ext>
            </a:extLst>
          </p:cNvPr>
          <p:cNvSpPr txBox="1"/>
          <p:nvPr/>
        </p:nvSpPr>
        <p:spPr>
          <a:xfrm rot="16200000">
            <a:off x="6670355" y="4856644"/>
            <a:ext cx="2797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Target Neuron Value - Neuron Value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EDCE9A-965C-44C9-9ADD-88CBDDCD1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032" y="2664512"/>
            <a:ext cx="5902643" cy="2624008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E601287-E7AE-45BE-B243-45E43686914F}"/>
              </a:ext>
            </a:extLst>
          </p:cNvPr>
          <p:cNvSpPr/>
          <p:nvPr/>
        </p:nvSpPr>
        <p:spPr>
          <a:xfrm>
            <a:off x="1127217" y="3865360"/>
            <a:ext cx="2106428" cy="276871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9E2B80E-D30C-483C-8741-EF3629EBA221}"/>
              </a:ext>
            </a:extLst>
          </p:cNvPr>
          <p:cNvSpPr/>
          <p:nvPr/>
        </p:nvSpPr>
        <p:spPr>
          <a:xfrm>
            <a:off x="3263865" y="3865360"/>
            <a:ext cx="1186215" cy="276871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hought Bubble: Cloud 66">
            <a:extLst>
              <a:ext uri="{FF2B5EF4-FFF2-40B4-BE49-F238E27FC236}">
                <a16:creationId xmlns:a16="http://schemas.microsoft.com/office/drawing/2014/main" id="{8AE4F82C-2877-429A-90CE-61F888D70533}"/>
              </a:ext>
            </a:extLst>
          </p:cNvPr>
          <p:cNvSpPr/>
          <p:nvPr/>
        </p:nvSpPr>
        <p:spPr>
          <a:xfrm>
            <a:off x="6968675" y="981076"/>
            <a:ext cx="4804226" cy="2596130"/>
          </a:xfrm>
          <a:prstGeom prst="cloudCallout">
            <a:avLst>
              <a:gd name="adj1" fmla="val -58333"/>
              <a:gd name="adj2" fmla="val 6087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/>
              <a:t>Target value (big made-up number) – neuron value (after ReLU activation)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/>
              <a:t>Sum of Squared Error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/>
              <a:t>Repeat for each neuron selected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F8AC89E-B138-4DD1-B0C6-859CCCAB2F6F}"/>
              </a:ext>
            </a:extLst>
          </p:cNvPr>
          <p:cNvSpPr/>
          <p:nvPr/>
        </p:nvSpPr>
        <p:spPr>
          <a:xfrm>
            <a:off x="4480300" y="3865360"/>
            <a:ext cx="377450" cy="276871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5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47" grpId="0" animBg="1"/>
      <p:bldP spid="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DAEC0A-65AB-4910-AF5B-DA322EE6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9B28C-F91E-4666-A0B6-2A4A2BDE15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Trojan Trigger Generation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EAB725-D038-410F-9790-F6FD9D95E0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Attack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EDCE9A-965C-44C9-9ADD-88CBDDCD1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032" y="2664512"/>
            <a:ext cx="5902643" cy="2624008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93B63C0-1AF5-4EA9-8C13-201190D5BB6F}"/>
              </a:ext>
            </a:extLst>
          </p:cNvPr>
          <p:cNvSpPr/>
          <p:nvPr/>
        </p:nvSpPr>
        <p:spPr>
          <a:xfrm>
            <a:off x="1127215" y="4294632"/>
            <a:ext cx="1960409" cy="216878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hought Bubble: Cloud 66">
            <a:extLst>
              <a:ext uri="{FF2B5EF4-FFF2-40B4-BE49-F238E27FC236}">
                <a16:creationId xmlns:a16="http://schemas.microsoft.com/office/drawing/2014/main" id="{8AE4F82C-2877-429A-90CE-61F888D70533}"/>
              </a:ext>
            </a:extLst>
          </p:cNvPr>
          <p:cNvSpPr/>
          <p:nvPr/>
        </p:nvSpPr>
        <p:spPr>
          <a:xfrm>
            <a:off x="7383781" y="1984249"/>
            <a:ext cx="2567939" cy="1667636"/>
          </a:xfrm>
          <a:prstGeom prst="cloudCallout">
            <a:avLst>
              <a:gd name="adj1" fmla="val -62784"/>
              <a:gd name="adj2" fmla="val 8920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Get gradient</a:t>
            </a:r>
          </a:p>
        </p:txBody>
      </p: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7E939730-3620-4C03-9EFA-EC2DE2FBB495}"/>
              </a:ext>
            </a:extLst>
          </p:cNvPr>
          <p:cNvCxnSpPr>
            <a:cxnSpLocks/>
          </p:cNvCxnSpPr>
          <p:nvPr/>
        </p:nvCxnSpPr>
        <p:spPr>
          <a:xfrm>
            <a:off x="8283608" y="3971319"/>
            <a:ext cx="3039926" cy="2047651"/>
          </a:xfrm>
          <a:prstGeom prst="bentConnector3">
            <a:avLst>
              <a:gd name="adj1" fmla="val 0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8BE89E9B-9531-469C-B1BE-6FF01BC68222}"/>
              </a:ext>
            </a:extLst>
          </p:cNvPr>
          <p:cNvSpPr/>
          <p:nvPr/>
        </p:nvSpPr>
        <p:spPr>
          <a:xfrm>
            <a:off x="8712778" y="4518687"/>
            <a:ext cx="2525198" cy="1180848"/>
          </a:xfrm>
          <a:custGeom>
            <a:avLst/>
            <a:gdLst>
              <a:gd name="connsiteX0" fmla="*/ 0 w 2525198"/>
              <a:gd name="connsiteY0" fmla="*/ 0 h 1180848"/>
              <a:gd name="connsiteX1" fmla="*/ 6056 w 2525198"/>
              <a:gd name="connsiteY1" fmla="*/ 175613 h 1180848"/>
              <a:gd name="connsiteX2" fmla="*/ 18167 w 2525198"/>
              <a:gd name="connsiteY2" fmla="*/ 205891 h 1180848"/>
              <a:gd name="connsiteX3" fmla="*/ 24223 w 2525198"/>
              <a:gd name="connsiteY3" fmla="*/ 242225 h 1180848"/>
              <a:gd name="connsiteX4" fmla="*/ 36334 w 2525198"/>
              <a:gd name="connsiteY4" fmla="*/ 266448 h 1180848"/>
              <a:gd name="connsiteX5" fmla="*/ 42390 w 2525198"/>
              <a:gd name="connsiteY5" fmla="*/ 284615 h 1180848"/>
              <a:gd name="connsiteX6" fmla="*/ 54501 w 2525198"/>
              <a:gd name="connsiteY6" fmla="*/ 314893 h 1180848"/>
              <a:gd name="connsiteX7" fmla="*/ 66612 w 2525198"/>
              <a:gd name="connsiteY7" fmla="*/ 357282 h 1180848"/>
              <a:gd name="connsiteX8" fmla="*/ 78723 w 2525198"/>
              <a:gd name="connsiteY8" fmla="*/ 375449 h 1180848"/>
              <a:gd name="connsiteX9" fmla="*/ 96890 w 2525198"/>
              <a:gd name="connsiteY9" fmla="*/ 429950 h 1180848"/>
              <a:gd name="connsiteX10" fmla="*/ 121113 w 2525198"/>
              <a:gd name="connsiteY10" fmla="*/ 484450 h 1180848"/>
              <a:gd name="connsiteX11" fmla="*/ 139280 w 2525198"/>
              <a:gd name="connsiteY11" fmla="*/ 538951 h 1180848"/>
              <a:gd name="connsiteX12" fmla="*/ 145335 w 2525198"/>
              <a:gd name="connsiteY12" fmla="*/ 563173 h 1180848"/>
              <a:gd name="connsiteX13" fmla="*/ 157447 w 2525198"/>
              <a:gd name="connsiteY13" fmla="*/ 587396 h 1180848"/>
              <a:gd name="connsiteX14" fmla="*/ 163502 w 2525198"/>
              <a:gd name="connsiteY14" fmla="*/ 611618 h 1180848"/>
              <a:gd name="connsiteX15" fmla="*/ 169558 w 2525198"/>
              <a:gd name="connsiteY15" fmla="*/ 647952 h 1180848"/>
              <a:gd name="connsiteX16" fmla="*/ 181669 w 2525198"/>
              <a:gd name="connsiteY16" fmla="*/ 666119 h 1180848"/>
              <a:gd name="connsiteX17" fmla="*/ 199836 w 2525198"/>
              <a:gd name="connsiteY17" fmla="*/ 702453 h 1180848"/>
              <a:gd name="connsiteX18" fmla="*/ 218003 w 2525198"/>
              <a:gd name="connsiteY18" fmla="*/ 714564 h 1180848"/>
              <a:gd name="connsiteX19" fmla="*/ 248281 w 2525198"/>
              <a:gd name="connsiteY19" fmla="*/ 769065 h 1180848"/>
              <a:gd name="connsiteX20" fmla="*/ 272504 w 2525198"/>
              <a:gd name="connsiteY20" fmla="*/ 805399 h 1180848"/>
              <a:gd name="connsiteX21" fmla="*/ 290671 w 2525198"/>
              <a:gd name="connsiteY21" fmla="*/ 817510 h 1180848"/>
              <a:gd name="connsiteX22" fmla="*/ 320949 w 2525198"/>
              <a:gd name="connsiteY22" fmla="*/ 847788 h 1180848"/>
              <a:gd name="connsiteX23" fmla="*/ 345171 w 2525198"/>
              <a:gd name="connsiteY23" fmla="*/ 872011 h 1180848"/>
              <a:gd name="connsiteX24" fmla="*/ 351227 w 2525198"/>
              <a:gd name="connsiteY24" fmla="*/ 890177 h 1180848"/>
              <a:gd name="connsiteX25" fmla="*/ 369394 w 2525198"/>
              <a:gd name="connsiteY25" fmla="*/ 896233 h 1180848"/>
              <a:gd name="connsiteX26" fmla="*/ 387561 w 2525198"/>
              <a:gd name="connsiteY26" fmla="*/ 908344 h 1180848"/>
              <a:gd name="connsiteX27" fmla="*/ 405727 w 2525198"/>
              <a:gd name="connsiteY27" fmla="*/ 926511 h 1180848"/>
              <a:gd name="connsiteX28" fmla="*/ 442061 w 2525198"/>
              <a:gd name="connsiteY28" fmla="*/ 938622 h 1180848"/>
              <a:gd name="connsiteX29" fmla="*/ 472339 w 2525198"/>
              <a:gd name="connsiteY29" fmla="*/ 956789 h 1180848"/>
              <a:gd name="connsiteX30" fmla="*/ 484451 w 2525198"/>
              <a:gd name="connsiteY30" fmla="*/ 968901 h 1180848"/>
              <a:gd name="connsiteX31" fmla="*/ 508673 w 2525198"/>
              <a:gd name="connsiteY31" fmla="*/ 974956 h 1180848"/>
              <a:gd name="connsiteX32" fmla="*/ 526840 w 2525198"/>
              <a:gd name="connsiteY32" fmla="*/ 981012 h 1180848"/>
              <a:gd name="connsiteX33" fmla="*/ 557118 w 2525198"/>
              <a:gd name="connsiteY33" fmla="*/ 993123 h 1180848"/>
              <a:gd name="connsiteX34" fmla="*/ 587396 w 2525198"/>
              <a:gd name="connsiteY34" fmla="*/ 999179 h 1180848"/>
              <a:gd name="connsiteX35" fmla="*/ 654008 w 2525198"/>
              <a:gd name="connsiteY35" fmla="*/ 1017346 h 1180848"/>
              <a:gd name="connsiteX36" fmla="*/ 672175 w 2525198"/>
              <a:gd name="connsiteY36" fmla="*/ 1029457 h 1180848"/>
              <a:gd name="connsiteX37" fmla="*/ 696398 w 2525198"/>
              <a:gd name="connsiteY37" fmla="*/ 1035513 h 1180848"/>
              <a:gd name="connsiteX38" fmla="*/ 714565 w 2525198"/>
              <a:gd name="connsiteY38" fmla="*/ 1041568 h 1180848"/>
              <a:gd name="connsiteX39" fmla="*/ 769065 w 2525198"/>
              <a:gd name="connsiteY39" fmla="*/ 1053679 h 1180848"/>
              <a:gd name="connsiteX40" fmla="*/ 817510 w 2525198"/>
              <a:gd name="connsiteY40" fmla="*/ 1071846 h 1180848"/>
              <a:gd name="connsiteX41" fmla="*/ 841733 w 2525198"/>
              <a:gd name="connsiteY41" fmla="*/ 1077902 h 1180848"/>
              <a:gd name="connsiteX42" fmla="*/ 884122 w 2525198"/>
              <a:gd name="connsiteY42" fmla="*/ 1090013 h 1180848"/>
              <a:gd name="connsiteX43" fmla="*/ 932567 w 2525198"/>
              <a:gd name="connsiteY43" fmla="*/ 1096069 h 1180848"/>
              <a:gd name="connsiteX44" fmla="*/ 956790 w 2525198"/>
              <a:gd name="connsiteY44" fmla="*/ 1102124 h 1180848"/>
              <a:gd name="connsiteX45" fmla="*/ 974957 w 2525198"/>
              <a:gd name="connsiteY45" fmla="*/ 1114236 h 1180848"/>
              <a:gd name="connsiteX46" fmla="*/ 993123 w 2525198"/>
              <a:gd name="connsiteY46" fmla="*/ 1120291 h 1180848"/>
              <a:gd name="connsiteX47" fmla="*/ 1023402 w 2525198"/>
              <a:gd name="connsiteY47" fmla="*/ 1138458 h 1180848"/>
              <a:gd name="connsiteX48" fmla="*/ 1041569 w 2525198"/>
              <a:gd name="connsiteY48" fmla="*/ 1150569 h 1180848"/>
              <a:gd name="connsiteX49" fmla="*/ 1083958 w 2525198"/>
              <a:gd name="connsiteY49" fmla="*/ 1162681 h 1180848"/>
              <a:gd name="connsiteX50" fmla="*/ 1229293 w 2525198"/>
              <a:gd name="connsiteY50" fmla="*/ 1180848 h 1180848"/>
              <a:gd name="connsiteX51" fmla="*/ 1423073 w 2525198"/>
              <a:gd name="connsiteY51" fmla="*/ 1168736 h 1180848"/>
              <a:gd name="connsiteX52" fmla="*/ 1465463 w 2525198"/>
              <a:gd name="connsiteY52" fmla="*/ 1162681 h 1180848"/>
              <a:gd name="connsiteX53" fmla="*/ 1489685 w 2525198"/>
              <a:gd name="connsiteY53" fmla="*/ 1150569 h 1180848"/>
              <a:gd name="connsiteX54" fmla="*/ 1526019 w 2525198"/>
              <a:gd name="connsiteY54" fmla="*/ 1138458 h 1180848"/>
              <a:gd name="connsiteX55" fmla="*/ 1562353 w 2525198"/>
              <a:gd name="connsiteY55" fmla="*/ 1120291 h 1180848"/>
              <a:gd name="connsiteX56" fmla="*/ 1604742 w 2525198"/>
              <a:gd name="connsiteY56" fmla="*/ 1102124 h 1180848"/>
              <a:gd name="connsiteX57" fmla="*/ 1622909 w 2525198"/>
              <a:gd name="connsiteY57" fmla="*/ 1090013 h 1180848"/>
              <a:gd name="connsiteX58" fmla="*/ 1665298 w 2525198"/>
              <a:gd name="connsiteY58" fmla="*/ 1065791 h 1180848"/>
              <a:gd name="connsiteX59" fmla="*/ 1671354 w 2525198"/>
              <a:gd name="connsiteY59" fmla="*/ 1047624 h 1180848"/>
              <a:gd name="connsiteX60" fmla="*/ 1707688 w 2525198"/>
              <a:gd name="connsiteY60" fmla="*/ 1017346 h 1180848"/>
              <a:gd name="connsiteX61" fmla="*/ 1744021 w 2525198"/>
              <a:gd name="connsiteY61" fmla="*/ 981012 h 1180848"/>
              <a:gd name="connsiteX62" fmla="*/ 1750077 w 2525198"/>
              <a:gd name="connsiteY62" fmla="*/ 962845 h 1180848"/>
              <a:gd name="connsiteX63" fmla="*/ 1768244 w 2525198"/>
              <a:gd name="connsiteY63" fmla="*/ 956789 h 1180848"/>
              <a:gd name="connsiteX64" fmla="*/ 1786411 w 2525198"/>
              <a:gd name="connsiteY64" fmla="*/ 938622 h 1180848"/>
              <a:gd name="connsiteX65" fmla="*/ 1804578 w 2525198"/>
              <a:gd name="connsiteY65" fmla="*/ 926511 h 1180848"/>
              <a:gd name="connsiteX66" fmla="*/ 1846967 w 2525198"/>
              <a:gd name="connsiteY66" fmla="*/ 884122 h 1180848"/>
              <a:gd name="connsiteX67" fmla="*/ 1859078 w 2525198"/>
              <a:gd name="connsiteY67" fmla="*/ 865955 h 1180848"/>
              <a:gd name="connsiteX68" fmla="*/ 1877245 w 2525198"/>
              <a:gd name="connsiteY68" fmla="*/ 853844 h 1180848"/>
              <a:gd name="connsiteX69" fmla="*/ 1907523 w 2525198"/>
              <a:gd name="connsiteY69" fmla="*/ 823566 h 1180848"/>
              <a:gd name="connsiteX70" fmla="*/ 1937802 w 2525198"/>
              <a:gd name="connsiteY70" fmla="*/ 805399 h 1180848"/>
              <a:gd name="connsiteX71" fmla="*/ 1974135 w 2525198"/>
              <a:gd name="connsiteY71" fmla="*/ 781176 h 1180848"/>
              <a:gd name="connsiteX72" fmla="*/ 1992302 w 2525198"/>
              <a:gd name="connsiteY72" fmla="*/ 775120 h 1180848"/>
              <a:gd name="connsiteX73" fmla="*/ 2010469 w 2525198"/>
              <a:gd name="connsiteY73" fmla="*/ 756954 h 1180848"/>
              <a:gd name="connsiteX74" fmla="*/ 2016525 w 2525198"/>
              <a:gd name="connsiteY74" fmla="*/ 738787 h 1180848"/>
              <a:gd name="connsiteX75" fmla="*/ 2034692 w 2525198"/>
              <a:gd name="connsiteY75" fmla="*/ 732731 h 1180848"/>
              <a:gd name="connsiteX76" fmla="*/ 2071025 w 2525198"/>
              <a:gd name="connsiteY76" fmla="*/ 696397 h 1180848"/>
              <a:gd name="connsiteX77" fmla="*/ 2113415 w 2525198"/>
              <a:gd name="connsiteY77" fmla="*/ 641897 h 1180848"/>
              <a:gd name="connsiteX78" fmla="*/ 2131582 w 2525198"/>
              <a:gd name="connsiteY78" fmla="*/ 629785 h 1180848"/>
              <a:gd name="connsiteX79" fmla="*/ 2143693 w 2525198"/>
              <a:gd name="connsiteY79" fmla="*/ 593452 h 1180848"/>
              <a:gd name="connsiteX80" fmla="*/ 2155804 w 2525198"/>
              <a:gd name="connsiteY80" fmla="*/ 575285 h 1180848"/>
              <a:gd name="connsiteX81" fmla="*/ 2173971 w 2525198"/>
              <a:gd name="connsiteY81" fmla="*/ 538951 h 1180848"/>
              <a:gd name="connsiteX82" fmla="*/ 2198194 w 2525198"/>
              <a:gd name="connsiteY82" fmla="*/ 508673 h 1180848"/>
              <a:gd name="connsiteX83" fmla="*/ 2204249 w 2525198"/>
              <a:gd name="connsiteY83" fmla="*/ 490506 h 1180848"/>
              <a:gd name="connsiteX84" fmla="*/ 2234527 w 2525198"/>
              <a:gd name="connsiteY84" fmla="*/ 466283 h 1180848"/>
              <a:gd name="connsiteX85" fmla="*/ 2240583 w 2525198"/>
              <a:gd name="connsiteY85" fmla="*/ 448117 h 1180848"/>
              <a:gd name="connsiteX86" fmla="*/ 2276917 w 2525198"/>
              <a:gd name="connsiteY86" fmla="*/ 411783 h 1180848"/>
              <a:gd name="connsiteX87" fmla="*/ 2282972 w 2525198"/>
              <a:gd name="connsiteY87" fmla="*/ 393616 h 1180848"/>
              <a:gd name="connsiteX88" fmla="*/ 2319306 w 2525198"/>
              <a:gd name="connsiteY88" fmla="*/ 363338 h 1180848"/>
              <a:gd name="connsiteX89" fmla="*/ 2337473 w 2525198"/>
              <a:gd name="connsiteY89" fmla="*/ 345171 h 1180848"/>
              <a:gd name="connsiteX90" fmla="*/ 2361696 w 2525198"/>
              <a:gd name="connsiteY90" fmla="*/ 314893 h 1180848"/>
              <a:gd name="connsiteX91" fmla="*/ 2379863 w 2525198"/>
              <a:gd name="connsiteY91" fmla="*/ 290670 h 1180848"/>
              <a:gd name="connsiteX92" fmla="*/ 2404085 w 2525198"/>
              <a:gd name="connsiteY92" fmla="*/ 266448 h 1180848"/>
              <a:gd name="connsiteX93" fmla="*/ 2440419 w 2525198"/>
              <a:gd name="connsiteY93" fmla="*/ 242225 h 1180848"/>
              <a:gd name="connsiteX94" fmla="*/ 2458586 w 2525198"/>
              <a:gd name="connsiteY94" fmla="*/ 211947 h 1180848"/>
              <a:gd name="connsiteX95" fmla="*/ 2470697 w 2525198"/>
              <a:gd name="connsiteY95" fmla="*/ 187724 h 1180848"/>
              <a:gd name="connsiteX96" fmla="*/ 2500975 w 2525198"/>
              <a:gd name="connsiteY96" fmla="*/ 151391 h 1180848"/>
              <a:gd name="connsiteX97" fmla="*/ 2525198 w 2525198"/>
              <a:gd name="connsiteY97" fmla="*/ 139279 h 118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2525198" h="1180848">
                <a:moveTo>
                  <a:pt x="0" y="0"/>
                </a:moveTo>
                <a:cubicBezTo>
                  <a:pt x="2019" y="58538"/>
                  <a:pt x="908" y="117267"/>
                  <a:pt x="6056" y="175613"/>
                </a:cubicBezTo>
                <a:cubicBezTo>
                  <a:pt x="7011" y="186441"/>
                  <a:pt x="15307" y="195404"/>
                  <a:pt x="18167" y="205891"/>
                </a:cubicBezTo>
                <a:cubicBezTo>
                  <a:pt x="21398" y="217737"/>
                  <a:pt x="20695" y="230464"/>
                  <a:pt x="24223" y="242225"/>
                </a:cubicBezTo>
                <a:cubicBezTo>
                  <a:pt x="26817" y="250872"/>
                  <a:pt x="32778" y="258151"/>
                  <a:pt x="36334" y="266448"/>
                </a:cubicBezTo>
                <a:cubicBezTo>
                  <a:pt x="38848" y="272315"/>
                  <a:pt x="40149" y="278638"/>
                  <a:pt x="42390" y="284615"/>
                </a:cubicBezTo>
                <a:cubicBezTo>
                  <a:pt x="46207" y="294793"/>
                  <a:pt x="51064" y="304581"/>
                  <a:pt x="54501" y="314893"/>
                </a:cubicBezTo>
                <a:cubicBezTo>
                  <a:pt x="58379" y="326526"/>
                  <a:pt x="60784" y="345625"/>
                  <a:pt x="66612" y="357282"/>
                </a:cubicBezTo>
                <a:cubicBezTo>
                  <a:pt x="69867" y="363792"/>
                  <a:pt x="74686" y="369393"/>
                  <a:pt x="78723" y="375449"/>
                </a:cubicBezTo>
                <a:cubicBezTo>
                  <a:pt x="89742" y="419523"/>
                  <a:pt x="78649" y="379789"/>
                  <a:pt x="96890" y="429950"/>
                </a:cubicBezTo>
                <a:cubicBezTo>
                  <a:pt x="114184" y="477509"/>
                  <a:pt x="100278" y="453197"/>
                  <a:pt x="121113" y="484450"/>
                </a:cubicBezTo>
                <a:cubicBezTo>
                  <a:pt x="135622" y="571499"/>
                  <a:pt x="116057" y="484762"/>
                  <a:pt x="139280" y="538951"/>
                </a:cubicBezTo>
                <a:cubicBezTo>
                  <a:pt x="142558" y="546601"/>
                  <a:pt x="142413" y="555380"/>
                  <a:pt x="145335" y="563173"/>
                </a:cubicBezTo>
                <a:cubicBezTo>
                  <a:pt x="148505" y="571626"/>
                  <a:pt x="153410" y="579322"/>
                  <a:pt x="157447" y="587396"/>
                </a:cubicBezTo>
                <a:cubicBezTo>
                  <a:pt x="159465" y="595470"/>
                  <a:pt x="161870" y="603457"/>
                  <a:pt x="163502" y="611618"/>
                </a:cubicBezTo>
                <a:cubicBezTo>
                  <a:pt x="165910" y="623658"/>
                  <a:pt x="165675" y="636304"/>
                  <a:pt x="169558" y="647952"/>
                </a:cubicBezTo>
                <a:cubicBezTo>
                  <a:pt x="171859" y="654856"/>
                  <a:pt x="178414" y="659609"/>
                  <a:pt x="181669" y="666119"/>
                </a:cubicBezTo>
                <a:cubicBezTo>
                  <a:pt x="191518" y="685818"/>
                  <a:pt x="182483" y="685100"/>
                  <a:pt x="199836" y="702453"/>
                </a:cubicBezTo>
                <a:cubicBezTo>
                  <a:pt x="204982" y="707599"/>
                  <a:pt x="211947" y="710527"/>
                  <a:pt x="218003" y="714564"/>
                </a:cubicBezTo>
                <a:cubicBezTo>
                  <a:pt x="239578" y="779291"/>
                  <a:pt x="216555" y="728274"/>
                  <a:pt x="248281" y="769065"/>
                </a:cubicBezTo>
                <a:cubicBezTo>
                  <a:pt x="257218" y="780555"/>
                  <a:pt x="260393" y="797325"/>
                  <a:pt x="272504" y="805399"/>
                </a:cubicBezTo>
                <a:cubicBezTo>
                  <a:pt x="278560" y="809436"/>
                  <a:pt x="285194" y="812717"/>
                  <a:pt x="290671" y="817510"/>
                </a:cubicBezTo>
                <a:cubicBezTo>
                  <a:pt x="301413" y="826909"/>
                  <a:pt x="320949" y="847788"/>
                  <a:pt x="320949" y="847788"/>
                </a:cubicBezTo>
                <a:cubicBezTo>
                  <a:pt x="337094" y="896229"/>
                  <a:pt x="312876" y="839718"/>
                  <a:pt x="345171" y="872011"/>
                </a:cubicBezTo>
                <a:cubicBezTo>
                  <a:pt x="349685" y="876524"/>
                  <a:pt x="346713" y="885664"/>
                  <a:pt x="351227" y="890177"/>
                </a:cubicBezTo>
                <a:cubicBezTo>
                  <a:pt x="355741" y="894691"/>
                  <a:pt x="363685" y="893378"/>
                  <a:pt x="369394" y="896233"/>
                </a:cubicBezTo>
                <a:cubicBezTo>
                  <a:pt x="375904" y="899488"/>
                  <a:pt x="381970" y="903685"/>
                  <a:pt x="387561" y="908344"/>
                </a:cubicBezTo>
                <a:cubicBezTo>
                  <a:pt x="394140" y="913826"/>
                  <a:pt x="398241" y="922352"/>
                  <a:pt x="405727" y="926511"/>
                </a:cubicBezTo>
                <a:cubicBezTo>
                  <a:pt x="416887" y="932711"/>
                  <a:pt x="442061" y="938622"/>
                  <a:pt x="442061" y="938622"/>
                </a:cubicBezTo>
                <a:cubicBezTo>
                  <a:pt x="472746" y="969310"/>
                  <a:pt x="433036" y="933207"/>
                  <a:pt x="472339" y="956789"/>
                </a:cubicBezTo>
                <a:cubicBezTo>
                  <a:pt x="477235" y="959727"/>
                  <a:pt x="479344" y="966348"/>
                  <a:pt x="484451" y="968901"/>
                </a:cubicBezTo>
                <a:cubicBezTo>
                  <a:pt x="491895" y="972623"/>
                  <a:pt x="500671" y="972670"/>
                  <a:pt x="508673" y="974956"/>
                </a:cubicBezTo>
                <a:cubicBezTo>
                  <a:pt x="514811" y="976710"/>
                  <a:pt x="520863" y="978771"/>
                  <a:pt x="526840" y="981012"/>
                </a:cubicBezTo>
                <a:cubicBezTo>
                  <a:pt x="537018" y="984829"/>
                  <a:pt x="546706" y="989999"/>
                  <a:pt x="557118" y="993123"/>
                </a:cubicBezTo>
                <a:cubicBezTo>
                  <a:pt x="566976" y="996081"/>
                  <a:pt x="577538" y="996221"/>
                  <a:pt x="587396" y="999179"/>
                </a:cubicBezTo>
                <a:cubicBezTo>
                  <a:pt x="660331" y="1021060"/>
                  <a:pt x="571645" y="1003618"/>
                  <a:pt x="654008" y="1017346"/>
                </a:cubicBezTo>
                <a:cubicBezTo>
                  <a:pt x="660064" y="1021383"/>
                  <a:pt x="665486" y="1026590"/>
                  <a:pt x="672175" y="1029457"/>
                </a:cubicBezTo>
                <a:cubicBezTo>
                  <a:pt x="679825" y="1032736"/>
                  <a:pt x="688395" y="1033227"/>
                  <a:pt x="696398" y="1035513"/>
                </a:cubicBezTo>
                <a:cubicBezTo>
                  <a:pt x="702536" y="1037267"/>
                  <a:pt x="708372" y="1040020"/>
                  <a:pt x="714565" y="1041568"/>
                </a:cubicBezTo>
                <a:cubicBezTo>
                  <a:pt x="732619" y="1046081"/>
                  <a:pt x="750932" y="1049494"/>
                  <a:pt x="769065" y="1053679"/>
                </a:cubicBezTo>
                <a:cubicBezTo>
                  <a:pt x="822949" y="1066114"/>
                  <a:pt x="763172" y="1051469"/>
                  <a:pt x="817510" y="1071846"/>
                </a:cubicBezTo>
                <a:cubicBezTo>
                  <a:pt x="825303" y="1074768"/>
                  <a:pt x="833703" y="1075712"/>
                  <a:pt x="841733" y="1077902"/>
                </a:cubicBezTo>
                <a:cubicBezTo>
                  <a:pt x="855910" y="1081769"/>
                  <a:pt x="869712" y="1087131"/>
                  <a:pt x="884122" y="1090013"/>
                </a:cubicBezTo>
                <a:cubicBezTo>
                  <a:pt x="900080" y="1093205"/>
                  <a:pt x="916514" y="1093394"/>
                  <a:pt x="932567" y="1096069"/>
                </a:cubicBezTo>
                <a:cubicBezTo>
                  <a:pt x="940777" y="1097437"/>
                  <a:pt x="948716" y="1100106"/>
                  <a:pt x="956790" y="1102124"/>
                </a:cubicBezTo>
                <a:cubicBezTo>
                  <a:pt x="962846" y="1106161"/>
                  <a:pt x="968447" y="1110981"/>
                  <a:pt x="974957" y="1114236"/>
                </a:cubicBezTo>
                <a:cubicBezTo>
                  <a:pt x="980666" y="1117091"/>
                  <a:pt x="987650" y="1117007"/>
                  <a:pt x="993123" y="1120291"/>
                </a:cubicBezTo>
                <a:cubicBezTo>
                  <a:pt x="1034682" y="1145227"/>
                  <a:pt x="971943" y="1121307"/>
                  <a:pt x="1023402" y="1138458"/>
                </a:cubicBezTo>
                <a:cubicBezTo>
                  <a:pt x="1029458" y="1142495"/>
                  <a:pt x="1035059" y="1147314"/>
                  <a:pt x="1041569" y="1150569"/>
                </a:cubicBezTo>
                <a:cubicBezTo>
                  <a:pt x="1050854" y="1155212"/>
                  <a:pt x="1075418" y="1160352"/>
                  <a:pt x="1083958" y="1162681"/>
                </a:cubicBezTo>
                <a:cubicBezTo>
                  <a:pt x="1163978" y="1184505"/>
                  <a:pt x="1100967" y="1173299"/>
                  <a:pt x="1229293" y="1180848"/>
                </a:cubicBezTo>
                <a:lnTo>
                  <a:pt x="1423073" y="1168736"/>
                </a:lnTo>
                <a:cubicBezTo>
                  <a:pt x="1437304" y="1167641"/>
                  <a:pt x="1451693" y="1166437"/>
                  <a:pt x="1465463" y="1162681"/>
                </a:cubicBezTo>
                <a:cubicBezTo>
                  <a:pt x="1474172" y="1160306"/>
                  <a:pt x="1481304" y="1153922"/>
                  <a:pt x="1489685" y="1150569"/>
                </a:cubicBezTo>
                <a:cubicBezTo>
                  <a:pt x="1501538" y="1145828"/>
                  <a:pt x="1515397" y="1145539"/>
                  <a:pt x="1526019" y="1138458"/>
                </a:cubicBezTo>
                <a:cubicBezTo>
                  <a:pt x="1578083" y="1103750"/>
                  <a:pt x="1512210" y="1145362"/>
                  <a:pt x="1562353" y="1120291"/>
                </a:cubicBezTo>
                <a:cubicBezTo>
                  <a:pt x="1604172" y="1099381"/>
                  <a:pt x="1554331" y="1114728"/>
                  <a:pt x="1604742" y="1102124"/>
                </a:cubicBezTo>
                <a:cubicBezTo>
                  <a:pt x="1610798" y="1098087"/>
                  <a:pt x="1616590" y="1093624"/>
                  <a:pt x="1622909" y="1090013"/>
                </a:cubicBezTo>
                <a:cubicBezTo>
                  <a:pt x="1676690" y="1059281"/>
                  <a:pt x="1621037" y="1095298"/>
                  <a:pt x="1665298" y="1065791"/>
                </a:cubicBezTo>
                <a:cubicBezTo>
                  <a:pt x="1667317" y="1059735"/>
                  <a:pt x="1667813" y="1052935"/>
                  <a:pt x="1671354" y="1047624"/>
                </a:cubicBezTo>
                <a:cubicBezTo>
                  <a:pt x="1686417" y="1025030"/>
                  <a:pt x="1689406" y="1033596"/>
                  <a:pt x="1707688" y="1017346"/>
                </a:cubicBezTo>
                <a:cubicBezTo>
                  <a:pt x="1720489" y="1005967"/>
                  <a:pt x="1744021" y="981012"/>
                  <a:pt x="1744021" y="981012"/>
                </a:cubicBezTo>
                <a:cubicBezTo>
                  <a:pt x="1746040" y="974956"/>
                  <a:pt x="1745563" y="967359"/>
                  <a:pt x="1750077" y="962845"/>
                </a:cubicBezTo>
                <a:cubicBezTo>
                  <a:pt x="1754591" y="958331"/>
                  <a:pt x="1762933" y="960330"/>
                  <a:pt x="1768244" y="956789"/>
                </a:cubicBezTo>
                <a:cubicBezTo>
                  <a:pt x="1775370" y="952038"/>
                  <a:pt x="1779832" y="944105"/>
                  <a:pt x="1786411" y="938622"/>
                </a:cubicBezTo>
                <a:cubicBezTo>
                  <a:pt x="1792002" y="933963"/>
                  <a:pt x="1799168" y="931380"/>
                  <a:pt x="1804578" y="926511"/>
                </a:cubicBezTo>
                <a:cubicBezTo>
                  <a:pt x="1819431" y="913144"/>
                  <a:pt x="1835883" y="900748"/>
                  <a:pt x="1846967" y="884122"/>
                </a:cubicBezTo>
                <a:cubicBezTo>
                  <a:pt x="1851004" y="878066"/>
                  <a:pt x="1853932" y="871101"/>
                  <a:pt x="1859078" y="865955"/>
                </a:cubicBezTo>
                <a:cubicBezTo>
                  <a:pt x="1864224" y="860809"/>
                  <a:pt x="1871768" y="858637"/>
                  <a:pt x="1877245" y="853844"/>
                </a:cubicBezTo>
                <a:cubicBezTo>
                  <a:pt x="1887987" y="844445"/>
                  <a:pt x="1895284" y="830909"/>
                  <a:pt x="1907523" y="823566"/>
                </a:cubicBezTo>
                <a:cubicBezTo>
                  <a:pt x="1917616" y="817510"/>
                  <a:pt x="1927872" y="811718"/>
                  <a:pt x="1937802" y="805399"/>
                </a:cubicBezTo>
                <a:cubicBezTo>
                  <a:pt x="1950082" y="797584"/>
                  <a:pt x="1960326" y="785779"/>
                  <a:pt x="1974135" y="781176"/>
                </a:cubicBezTo>
                <a:lnTo>
                  <a:pt x="1992302" y="775120"/>
                </a:lnTo>
                <a:cubicBezTo>
                  <a:pt x="1998358" y="769065"/>
                  <a:pt x="2005719" y="764079"/>
                  <a:pt x="2010469" y="756954"/>
                </a:cubicBezTo>
                <a:cubicBezTo>
                  <a:pt x="2014010" y="751643"/>
                  <a:pt x="2012011" y="743301"/>
                  <a:pt x="2016525" y="738787"/>
                </a:cubicBezTo>
                <a:cubicBezTo>
                  <a:pt x="2021039" y="734273"/>
                  <a:pt x="2028636" y="734750"/>
                  <a:pt x="2034692" y="732731"/>
                </a:cubicBezTo>
                <a:cubicBezTo>
                  <a:pt x="2046803" y="720620"/>
                  <a:pt x="2061524" y="710648"/>
                  <a:pt x="2071025" y="696397"/>
                </a:cubicBezTo>
                <a:cubicBezTo>
                  <a:pt x="2087906" y="671077"/>
                  <a:pt x="2092070" y="659685"/>
                  <a:pt x="2113415" y="641897"/>
                </a:cubicBezTo>
                <a:cubicBezTo>
                  <a:pt x="2119006" y="637238"/>
                  <a:pt x="2125526" y="633822"/>
                  <a:pt x="2131582" y="629785"/>
                </a:cubicBezTo>
                <a:cubicBezTo>
                  <a:pt x="2135619" y="617674"/>
                  <a:pt x="2136612" y="604074"/>
                  <a:pt x="2143693" y="593452"/>
                </a:cubicBezTo>
                <a:cubicBezTo>
                  <a:pt x="2147730" y="587396"/>
                  <a:pt x="2152549" y="581795"/>
                  <a:pt x="2155804" y="575285"/>
                </a:cubicBezTo>
                <a:cubicBezTo>
                  <a:pt x="2180875" y="525142"/>
                  <a:pt x="2139263" y="591015"/>
                  <a:pt x="2173971" y="538951"/>
                </a:cubicBezTo>
                <a:cubicBezTo>
                  <a:pt x="2189128" y="478327"/>
                  <a:pt x="2166339" y="540528"/>
                  <a:pt x="2198194" y="508673"/>
                </a:cubicBezTo>
                <a:cubicBezTo>
                  <a:pt x="2202708" y="504159"/>
                  <a:pt x="2200965" y="495980"/>
                  <a:pt x="2204249" y="490506"/>
                </a:cubicBezTo>
                <a:cubicBezTo>
                  <a:pt x="2210000" y="480922"/>
                  <a:pt x="2226280" y="471782"/>
                  <a:pt x="2234527" y="466283"/>
                </a:cubicBezTo>
                <a:cubicBezTo>
                  <a:pt x="2236546" y="460228"/>
                  <a:pt x="2236664" y="453155"/>
                  <a:pt x="2240583" y="448117"/>
                </a:cubicBezTo>
                <a:cubicBezTo>
                  <a:pt x="2251099" y="434597"/>
                  <a:pt x="2276917" y="411783"/>
                  <a:pt x="2276917" y="411783"/>
                </a:cubicBezTo>
                <a:cubicBezTo>
                  <a:pt x="2278935" y="405727"/>
                  <a:pt x="2279431" y="398927"/>
                  <a:pt x="2282972" y="393616"/>
                </a:cubicBezTo>
                <a:cubicBezTo>
                  <a:pt x="2296241" y="373713"/>
                  <a:pt x="2302550" y="377302"/>
                  <a:pt x="2319306" y="363338"/>
                </a:cubicBezTo>
                <a:cubicBezTo>
                  <a:pt x="2325885" y="357855"/>
                  <a:pt x="2331417" y="351227"/>
                  <a:pt x="2337473" y="345171"/>
                </a:cubicBezTo>
                <a:cubicBezTo>
                  <a:pt x="2349263" y="309803"/>
                  <a:pt x="2334304" y="342285"/>
                  <a:pt x="2361696" y="314893"/>
                </a:cubicBezTo>
                <a:cubicBezTo>
                  <a:pt x="2368833" y="307756"/>
                  <a:pt x="2373807" y="298744"/>
                  <a:pt x="2379863" y="290670"/>
                </a:cubicBezTo>
                <a:cubicBezTo>
                  <a:pt x="2391396" y="256066"/>
                  <a:pt x="2376402" y="284903"/>
                  <a:pt x="2404085" y="266448"/>
                </a:cubicBezTo>
                <a:cubicBezTo>
                  <a:pt x="2449450" y="236205"/>
                  <a:pt x="2397219" y="256626"/>
                  <a:pt x="2440419" y="242225"/>
                </a:cubicBezTo>
                <a:cubicBezTo>
                  <a:pt x="2454475" y="200054"/>
                  <a:pt x="2436419" y="245197"/>
                  <a:pt x="2458586" y="211947"/>
                </a:cubicBezTo>
                <a:cubicBezTo>
                  <a:pt x="2463593" y="204436"/>
                  <a:pt x="2466218" y="195562"/>
                  <a:pt x="2470697" y="187724"/>
                </a:cubicBezTo>
                <a:cubicBezTo>
                  <a:pt x="2477571" y="175695"/>
                  <a:pt x="2489415" y="159098"/>
                  <a:pt x="2500975" y="151391"/>
                </a:cubicBezTo>
                <a:cubicBezTo>
                  <a:pt x="2542726" y="123557"/>
                  <a:pt x="2505292" y="159185"/>
                  <a:pt x="2525198" y="13927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6B4A8FA-FD54-466E-A1E7-5AC32B6DFB20}"/>
              </a:ext>
            </a:extLst>
          </p:cNvPr>
          <p:cNvSpPr txBox="1"/>
          <p:nvPr/>
        </p:nvSpPr>
        <p:spPr>
          <a:xfrm>
            <a:off x="8507666" y="6115860"/>
            <a:ext cx="258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Weight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7710C7C-23B0-48D4-A6A4-10F08986477A}"/>
              </a:ext>
            </a:extLst>
          </p:cNvPr>
          <p:cNvSpPr txBox="1"/>
          <p:nvPr/>
        </p:nvSpPr>
        <p:spPr>
          <a:xfrm rot="16200000">
            <a:off x="6670355" y="4856644"/>
            <a:ext cx="2797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Target Neuron Value - Neuron Value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E0AD39-EA96-49FB-8DDB-9009614E4F9D}"/>
              </a:ext>
            </a:extLst>
          </p:cNvPr>
          <p:cNvCxnSpPr>
            <a:cxnSpLocks/>
          </p:cNvCxnSpPr>
          <p:nvPr/>
        </p:nvCxnSpPr>
        <p:spPr>
          <a:xfrm>
            <a:off x="8216429" y="4898702"/>
            <a:ext cx="1659091" cy="1029658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03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DAEC0A-65AB-4910-AF5B-DA322EE6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9B28C-F91E-4666-A0B6-2A4A2BDE15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Trojan Trigger Generation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EAB725-D038-410F-9790-F6FD9D95E0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Attack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EDCE9A-965C-44C9-9ADD-88CBDDCD1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032" y="2664512"/>
            <a:ext cx="5902643" cy="2624008"/>
          </a:xfrm>
          <a:prstGeom prst="rect">
            <a:avLst/>
          </a:prstGeom>
        </p:spPr>
      </p:pic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71E0820-8405-47B7-BEC6-A29BB330AFDD}"/>
              </a:ext>
            </a:extLst>
          </p:cNvPr>
          <p:cNvSpPr/>
          <p:nvPr/>
        </p:nvSpPr>
        <p:spPr>
          <a:xfrm>
            <a:off x="1127215" y="4512529"/>
            <a:ext cx="1707425" cy="157478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196DEC64-D875-4161-B049-5164EAA90467}"/>
              </a:ext>
            </a:extLst>
          </p:cNvPr>
          <p:cNvSpPr/>
          <p:nvPr/>
        </p:nvSpPr>
        <p:spPr>
          <a:xfrm>
            <a:off x="6990783" y="3689735"/>
            <a:ext cx="5103720" cy="2292295"/>
          </a:xfrm>
          <a:prstGeom prst="cloudCallout">
            <a:avLst>
              <a:gd name="adj1" fmla="val -75381"/>
              <a:gd name="adj2" fmla="val -934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Gradient doesn’t affect outside of mask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Hadamard Product = element-wise multiplication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D600BF2-BF3E-4E72-88FC-5EF1CCDA54A7}"/>
              </a:ext>
            </a:extLst>
          </p:cNvPr>
          <p:cNvGrpSpPr/>
          <p:nvPr/>
        </p:nvGrpSpPr>
        <p:grpSpPr>
          <a:xfrm>
            <a:off x="7785674" y="1375656"/>
            <a:ext cx="3488987" cy="2035400"/>
            <a:chOff x="7253235" y="1205951"/>
            <a:chExt cx="3488987" cy="203540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598A58A-E2D3-4378-AD42-AD9A4F92F3AB}"/>
                </a:ext>
              </a:extLst>
            </p:cNvPr>
            <p:cNvSpPr/>
            <p:nvPr/>
          </p:nvSpPr>
          <p:spPr>
            <a:xfrm>
              <a:off x="7253235" y="1205951"/>
              <a:ext cx="3488987" cy="203540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0,0,0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r>
                <a:rPr lang="en-US" dirty="0"/>
                <a:t>(0*∆ = 0)</a:t>
              </a:r>
            </a:p>
            <a:p>
              <a:r>
                <a:rPr lang="en-US" dirty="0"/>
                <a:t>∴ Can’t touch this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C557089-17B8-49D2-BA93-8EBC64DA28C3}"/>
                </a:ext>
              </a:extLst>
            </p:cNvPr>
            <p:cNvSpPr/>
            <p:nvPr/>
          </p:nvSpPr>
          <p:spPr>
            <a:xfrm>
              <a:off x="9279115" y="2118099"/>
              <a:ext cx="415391" cy="4128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204</a:t>
              </a:r>
            </a:p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204</a:t>
              </a:r>
            </a:p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204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A1CAA54D-3469-4AD0-9C4A-8097F6164BD5}"/>
                </a:ext>
              </a:extLst>
            </p:cNvPr>
            <p:cNvSpPr/>
            <p:nvPr/>
          </p:nvSpPr>
          <p:spPr>
            <a:xfrm>
              <a:off x="9697554" y="2118099"/>
              <a:ext cx="415391" cy="41282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102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102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102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3569CE5-121E-406B-B612-D9D70A93BDD7}"/>
                </a:ext>
              </a:extLst>
            </p:cNvPr>
            <p:cNvSpPr/>
            <p:nvPr/>
          </p:nvSpPr>
          <p:spPr>
            <a:xfrm>
              <a:off x="9279115" y="2533973"/>
              <a:ext cx="415391" cy="41282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ysClr val="windowText" lastClr="000000"/>
                  </a:solidFill>
                </a:rPr>
                <a:t>128</a:t>
              </a:r>
            </a:p>
            <a:p>
              <a:pPr algn="ctr"/>
              <a:r>
                <a:rPr lang="en-US" sz="1000" dirty="0">
                  <a:solidFill>
                    <a:sysClr val="windowText" lastClr="000000"/>
                  </a:solidFill>
                </a:rPr>
                <a:t>128</a:t>
              </a:r>
            </a:p>
            <a:p>
              <a:pPr algn="ctr"/>
              <a:r>
                <a:rPr lang="en-US" sz="1000" dirty="0">
                  <a:solidFill>
                    <a:sysClr val="windowText" lastClr="000000"/>
                  </a:solidFill>
                </a:rPr>
                <a:t>128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76BF122-86B5-4B53-B468-44663ACFB85D}"/>
                </a:ext>
              </a:extLst>
            </p:cNvPr>
            <p:cNvSpPr/>
            <p:nvPr/>
          </p:nvSpPr>
          <p:spPr>
            <a:xfrm>
              <a:off x="9697554" y="2533973"/>
              <a:ext cx="415391" cy="4128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230</a:t>
              </a:r>
            </a:p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230</a:t>
              </a:r>
            </a:p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230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73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DAEC0A-65AB-4910-AF5B-DA322EE6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9B28C-F91E-4666-A0B6-2A4A2BDE15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Trojan Trigger Generation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EAB725-D038-410F-9790-F6FD9D95E0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Attack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EDCE9A-965C-44C9-9ADD-88CBDDCD1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032" y="2664512"/>
            <a:ext cx="5902643" cy="2624008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6D6C8B9-F31D-49E5-96C0-662FB54F8710}"/>
              </a:ext>
            </a:extLst>
          </p:cNvPr>
          <p:cNvSpPr/>
          <p:nvPr/>
        </p:nvSpPr>
        <p:spPr>
          <a:xfrm>
            <a:off x="1127215" y="4671027"/>
            <a:ext cx="1923833" cy="181390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196DEC64-D875-4161-B049-5164EAA90467}"/>
              </a:ext>
            </a:extLst>
          </p:cNvPr>
          <p:cNvSpPr/>
          <p:nvPr/>
        </p:nvSpPr>
        <p:spPr>
          <a:xfrm>
            <a:off x="7348001" y="3905845"/>
            <a:ext cx="4389120" cy="1876421"/>
          </a:xfrm>
          <a:prstGeom prst="cloudCallout">
            <a:avLst>
              <a:gd name="adj1" fmla="val -61684"/>
              <a:gd name="adj2" fmla="val -214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Trigger is adjusted by the gradient * learning rate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396344-3500-4E9A-9AD3-50421C734AC6}"/>
              </a:ext>
            </a:extLst>
          </p:cNvPr>
          <p:cNvGrpSpPr/>
          <p:nvPr/>
        </p:nvGrpSpPr>
        <p:grpSpPr>
          <a:xfrm>
            <a:off x="7748989" y="1486959"/>
            <a:ext cx="3488987" cy="2035400"/>
            <a:chOff x="7253235" y="1205951"/>
            <a:chExt cx="3488987" cy="20354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73E316-9272-483B-9D0C-E76CA84F24BF}"/>
                </a:ext>
              </a:extLst>
            </p:cNvPr>
            <p:cNvSpPr/>
            <p:nvPr/>
          </p:nvSpPr>
          <p:spPr>
            <a:xfrm>
              <a:off x="7253235" y="1205951"/>
              <a:ext cx="3488987" cy="203540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0,0,0</a:t>
              </a:r>
            </a:p>
            <a:p>
              <a:pPr algn="ctr"/>
              <a:endParaRPr lang="en-US" dirty="0"/>
            </a:p>
            <a:p>
              <a:endParaRPr lang="en-US" sz="1200" dirty="0"/>
            </a:p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96BC428-37AC-4D9C-8B8D-2DC54E6EE9F9}"/>
                </a:ext>
              </a:extLst>
            </p:cNvPr>
            <p:cNvSpPr/>
            <p:nvPr/>
          </p:nvSpPr>
          <p:spPr>
            <a:xfrm>
              <a:off x="9279115" y="2118099"/>
              <a:ext cx="415391" cy="41282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250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25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5DA40FA-17A7-4142-B3AD-3D0702812245}"/>
                </a:ext>
              </a:extLst>
            </p:cNvPr>
            <p:cNvSpPr/>
            <p:nvPr/>
          </p:nvSpPr>
          <p:spPr>
            <a:xfrm>
              <a:off x="9697554" y="2118099"/>
              <a:ext cx="415391" cy="41282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23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246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34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32FD8EC-E778-4C80-8826-DD0F693561F7}"/>
                </a:ext>
              </a:extLst>
            </p:cNvPr>
            <p:cNvSpPr/>
            <p:nvPr/>
          </p:nvSpPr>
          <p:spPr>
            <a:xfrm>
              <a:off x="9279115" y="2533973"/>
              <a:ext cx="415391" cy="41282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12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45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255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A729103-426E-4935-B341-79FA5B3B88FB}"/>
                </a:ext>
              </a:extLst>
            </p:cNvPr>
            <p:cNvSpPr/>
            <p:nvPr/>
          </p:nvSpPr>
          <p:spPr>
            <a:xfrm>
              <a:off x="9697554" y="2533973"/>
              <a:ext cx="415391" cy="4128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230</a:t>
              </a:r>
            </a:p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230</a:t>
              </a:r>
            </a:p>
            <a:p>
              <a:pPr algn="ctr"/>
              <a:r>
                <a:rPr lang="en-US" sz="1000" dirty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935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DAEC0A-65AB-4910-AF5B-DA322EE6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9B28C-F91E-4666-A0B6-2A4A2BDE15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Trojan Trigger Generation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EAB725-D038-410F-9790-F6FD9D95E0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Attack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EDCE9A-965C-44C9-9ADD-88CBDDCD1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032" y="2664512"/>
            <a:ext cx="5902643" cy="2624008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18F9A86-4B7E-43CC-9A18-DF8121F59788}"/>
              </a:ext>
            </a:extLst>
          </p:cNvPr>
          <p:cNvSpPr/>
          <p:nvPr/>
        </p:nvSpPr>
        <p:spPr>
          <a:xfrm>
            <a:off x="1122217" y="5033273"/>
            <a:ext cx="1236934" cy="181390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196DEC64-D875-4161-B049-5164EAA90467}"/>
              </a:ext>
            </a:extLst>
          </p:cNvPr>
          <p:cNvSpPr/>
          <p:nvPr/>
        </p:nvSpPr>
        <p:spPr>
          <a:xfrm>
            <a:off x="8153421" y="3976516"/>
            <a:ext cx="2776302" cy="1876421"/>
          </a:xfrm>
          <a:prstGeom prst="cloudCallout">
            <a:avLst>
              <a:gd name="adj1" fmla="val -91345"/>
              <a:gd name="adj2" fmla="val 772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dirty="0"/>
              <a:t>Maximized selected neuron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C8D035-12F4-47ED-A587-C424F4D22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3" t="1430" r="1414" b="1414"/>
          <a:stretch/>
        </p:blipFill>
        <p:spPr>
          <a:xfrm>
            <a:off x="8543528" y="1370539"/>
            <a:ext cx="2304476" cy="230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8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B53AE4-7BA9-4673-BB47-B493FA93C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1554296"/>
            <a:ext cx="4856372" cy="485861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lvl="1"/>
            <a:r>
              <a:rPr lang="en-US" dirty="0"/>
              <a:t>What is a Trojan Attack</a:t>
            </a:r>
          </a:p>
          <a:p>
            <a:pPr lvl="1"/>
            <a:r>
              <a:rPr lang="en-US" dirty="0"/>
              <a:t>General Applications</a:t>
            </a:r>
          </a:p>
          <a:p>
            <a:pPr lvl="1"/>
            <a:r>
              <a:rPr lang="en-US" dirty="0"/>
              <a:t>Goal and Specific Applications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Attack Model</a:t>
            </a:r>
          </a:p>
          <a:p>
            <a:pPr lvl="1"/>
            <a:r>
              <a:rPr lang="en-US" dirty="0"/>
              <a:t>Terminology</a:t>
            </a:r>
          </a:p>
          <a:p>
            <a:pPr lvl="1"/>
            <a:r>
              <a:rPr lang="en-US" dirty="0"/>
              <a:t>Procedure</a:t>
            </a:r>
          </a:p>
          <a:p>
            <a:pPr lvl="2"/>
            <a:r>
              <a:rPr lang="en-US" dirty="0"/>
              <a:t>Trojan Trigger Generation</a:t>
            </a:r>
          </a:p>
          <a:p>
            <a:pPr lvl="2"/>
            <a:r>
              <a:rPr lang="en-US" dirty="0"/>
              <a:t>Training Data Generation</a:t>
            </a:r>
          </a:p>
          <a:p>
            <a:pPr lvl="2"/>
            <a:r>
              <a:rPr lang="en-US" dirty="0"/>
              <a:t>Retraining Model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Literature Survey</a:t>
            </a:r>
          </a:p>
          <a:p>
            <a:pPr lvl="1"/>
            <a:r>
              <a:rPr lang="en-US" dirty="0"/>
              <a:t>Existing Trojan Attacks</a:t>
            </a:r>
          </a:p>
          <a:p>
            <a:pPr lvl="1"/>
            <a:r>
              <a:rPr lang="en-US" dirty="0"/>
              <a:t>Alternate Attacks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FA06BE-8533-45B2-8736-3C811D317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76" y="987368"/>
            <a:ext cx="10287000" cy="566928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049565-50A4-42EB-AF80-5FF6E03EC0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D5AF3E-B930-4645-A709-C847FF550764}"/>
              </a:ext>
            </a:extLst>
          </p:cNvPr>
          <p:cNvSpPr txBox="1">
            <a:spLocks/>
          </p:cNvSpPr>
          <p:nvPr/>
        </p:nvSpPr>
        <p:spPr>
          <a:xfrm>
            <a:off x="6797711" y="1554296"/>
            <a:ext cx="4975190" cy="48195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4"/>
            </a:pPr>
            <a:r>
              <a:rPr lang="en-US" dirty="0"/>
              <a:t>Results</a:t>
            </a:r>
          </a:p>
          <a:p>
            <a:pPr lvl="1"/>
            <a:r>
              <a:rPr lang="en-US" dirty="0"/>
              <a:t>Overall Performance</a:t>
            </a:r>
          </a:p>
          <a:p>
            <a:pPr lvl="1"/>
            <a:r>
              <a:rPr lang="en-US" dirty="0"/>
              <a:t>Facial Recognition</a:t>
            </a:r>
          </a:p>
          <a:p>
            <a:pPr lvl="1"/>
            <a:r>
              <a:rPr lang="en-US" dirty="0"/>
              <a:t>Speech Recognition</a:t>
            </a:r>
          </a:p>
          <a:p>
            <a:pPr lvl="1"/>
            <a:r>
              <a:rPr lang="en-US" dirty="0"/>
              <a:t>Autonomous Driving</a:t>
            </a:r>
          </a:p>
          <a:p>
            <a:pPr lvl="1"/>
            <a:r>
              <a:rPr lang="en-US" dirty="0"/>
              <a:t>Optimizing Performance</a:t>
            </a:r>
          </a:p>
          <a:p>
            <a:pPr lvl="1"/>
            <a:r>
              <a:rPr lang="en-US" dirty="0"/>
              <a:t>Transfer Learning Applications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dirty="0"/>
              <a:t>Countermeasures</a:t>
            </a:r>
          </a:p>
          <a:p>
            <a:pPr lvl="1"/>
            <a:r>
              <a:rPr lang="en-US" dirty="0"/>
              <a:t>Evaded Attempts</a:t>
            </a:r>
          </a:p>
          <a:p>
            <a:pPr lvl="1"/>
            <a:r>
              <a:rPr lang="en-US" dirty="0"/>
              <a:t>Successful?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dirty="0"/>
              <a:t>Code Demonstration 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dirty="0"/>
              <a:t>Discussion</a:t>
            </a:r>
          </a:p>
          <a:p>
            <a:pPr lvl="1"/>
            <a:r>
              <a:rPr lang="en-US" dirty="0"/>
              <a:t>Remarks &amp; Q/A</a:t>
            </a:r>
          </a:p>
        </p:txBody>
      </p:sp>
    </p:spTree>
    <p:extLst>
      <p:ext uri="{BB962C8B-B14F-4D97-AF65-F5344CB8AC3E}">
        <p14:creationId xmlns:p14="http://schemas.microsoft.com/office/powerpoint/2010/main" val="315505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7BD546-FDDC-48BD-B8A7-FA6E2D415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5" y="2420493"/>
            <a:ext cx="6279446" cy="3913695"/>
          </a:xfrm>
        </p:spPr>
        <p:txBody>
          <a:bodyPr/>
          <a:lstStyle/>
          <a:p>
            <a:r>
              <a:rPr lang="en-US" dirty="0"/>
              <a:t>Expected outcome</a:t>
            </a:r>
          </a:p>
          <a:p>
            <a:r>
              <a:rPr lang="en-US" dirty="0"/>
              <a:t>Mask Customization</a:t>
            </a:r>
          </a:p>
          <a:p>
            <a:r>
              <a:rPr lang="en-US" dirty="0"/>
              <a:t>Different performance</a:t>
            </a:r>
          </a:p>
          <a:p>
            <a:r>
              <a:rPr lang="en-US" dirty="0"/>
              <a:t>Universal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DAEC0A-65AB-4910-AF5B-DA322EE6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9B28C-F91E-4666-A0B6-2A4A2BDE15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Trojan Trigger Generation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EAB725-D038-410F-9790-F6FD9D95E0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Attack model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7AA7481-F445-4298-9116-D367227F38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42" b="3551"/>
          <a:stretch/>
        </p:blipFill>
        <p:spPr>
          <a:xfrm>
            <a:off x="7506929" y="1086459"/>
            <a:ext cx="1703684" cy="1747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F2C79D-692D-4EF7-8ED4-31F4F310C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70" r="5090"/>
          <a:stretch/>
        </p:blipFill>
        <p:spPr>
          <a:xfrm>
            <a:off x="5692634" y="2834033"/>
            <a:ext cx="1814295" cy="1871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C9D34F-676E-4F6E-8720-881FEA31F6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6" t="3011"/>
          <a:stretch/>
        </p:blipFill>
        <p:spPr>
          <a:xfrm>
            <a:off x="9210613" y="2834034"/>
            <a:ext cx="1831479" cy="181143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F5BE309-0988-4111-99AE-C58B4802A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1147" y="4575802"/>
            <a:ext cx="2415248" cy="18114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EB71592-A2C4-4165-9641-FF0DA53589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91" t="62933" r="12076" b="13598"/>
          <a:stretch/>
        </p:blipFill>
        <p:spPr>
          <a:xfrm>
            <a:off x="7230421" y="4667417"/>
            <a:ext cx="578006" cy="56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1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B242AB-4F9E-4E7F-AD3D-BFB84E8A1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2598999"/>
            <a:ext cx="5082303" cy="3026297"/>
          </a:xfrm>
        </p:spPr>
        <p:txBody>
          <a:bodyPr/>
          <a:lstStyle/>
          <a:p>
            <a:r>
              <a:rPr lang="en-US" dirty="0"/>
              <a:t>Known: output neurons</a:t>
            </a:r>
          </a:p>
          <a:p>
            <a:r>
              <a:rPr lang="en-US" dirty="0"/>
              <a:t>Substitute data set generation</a:t>
            </a:r>
          </a:p>
          <a:p>
            <a:r>
              <a:rPr lang="en-US" dirty="0"/>
              <a:t>Similar procedure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10877E-5FE7-467F-A0BF-E40B9444F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D3617-A35E-4C3B-B706-90DBBCDD50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Training Data Generation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5E233-836F-4EA0-87AF-157A0C8EDE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Attack Model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4D5AEF-BC5F-453D-BC73-4B8F7DC45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279" y="2622279"/>
            <a:ext cx="5413058" cy="205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28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10877E-5FE7-467F-A0BF-E40B9444F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D3617-A35E-4C3B-B706-90DBBCDD50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Training Data Generation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5E233-836F-4EA0-87AF-157A0C8EDE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Attack Model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4D5AEF-BC5F-453D-BC73-4B8F7DC45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6" y="3018519"/>
            <a:ext cx="5413058" cy="205706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210F62-27C2-4835-AD01-7AB6AA752DEF}"/>
              </a:ext>
            </a:extLst>
          </p:cNvPr>
          <p:cNvSpPr/>
          <p:nvPr/>
        </p:nvSpPr>
        <p:spPr>
          <a:xfrm>
            <a:off x="950977" y="3581366"/>
            <a:ext cx="1327404" cy="182913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A541C3-1D3E-434F-900D-95DB757F1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539" y="4553988"/>
            <a:ext cx="1183674" cy="11836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545815-EA4A-4238-B833-D93540C49841}"/>
              </a:ext>
            </a:extLst>
          </p:cNvPr>
          <p:cNvSpPr/>
          <p:nvPr/>
        </p:nvSpPr>
        <p:spPr>
          <a:xfrm>
            <a:off x="7377886" y="3619682"/>
            <a:ext cx="3545840" cy="6778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External Data Set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A4C7E6-4DD4-4A79-99BC-87D6E9B6A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393" y="4549967"/>
            <a:ext cx="1698080" cy="1182010"/>
          </a:xfrm>
          <a:prstGeom prst="rect">
            <a:avLst/>
          </a:prstGeom>
        </p:spPr>
      </p:pic>
      <p:pic>
        <p:nvPicPr>
          <p:cNvPr id="13" name="Picture 12" descr="A close up of a person smiling for the camera&#10;&#10;Description automatically generated">
            <a:extLst>
              <a:ext uri="{FF2B5EF4-FFF2-40B4-BE49-F238E27FC236}">
                <a16:creationId xmlns:a16="http://schemas.microsoft.com/office/drawing/2014/main" id="{AE0E77F2-DFD9-41AC-B6C7-B7957585A5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320" y="4548303"/>
            <a:ext cx="1183674" cy="11836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DB1F53-E954-4F0D-B59B-9FCFCAE5FEFC}"/>
              </a:ext>
            </a:extLst>
          </p:cNvPr>
          <p:cNvSpPr txBox="1"/>
          <p:nvPr/>
        </p:nvSpPr>
        <p:spPr>
          <a:xfrm>
            <a:off x="6410420" y="5861931"/>
            <a:ext cx="5421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Faster convergence and more accurate later!</a:t>
            </a:r>
          </a:p>
        </p:txBody>
      </p:sp>
      <p:pic>
        <p:nvPicPr>
          <p:cNvPr id="16" name="Picture 15" descr="A picture containing rain, plane, group, air&#10;&#10;Description automatically generated">
            <a:extLst>
              <a:ext uri="{FF2B5EF4-FFF2-40B4-BE49-F238E27FC236}">
                <a16:creationId xmlns:a16="http://schemas.microsoft.com/office/drawing/2014/main" id="{88B09E23-7264-45EA-9117-38B85D6241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184" y="1720645"/>
            <a:ext cx="1293565" cy="9701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043B13-FF97-4AE7-9D2C-045F89E8909C}"/>
              </a:ext>
            </a:extLst>
          </p:cNvPr>
          <p:cNvSpPr txBox="1"/>
          <p:nvPr/>
        </p:nvSpPr>
        <p:spPr>
          <a:xfrm>
            <a:off x="6606540" y="1166194"/>
            <a:ext cx="3802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Option 1:</a:t>
            </a:r>
            <a:r>
              <a:rPr lang="en-US" dirty="0"/>
              <a:t> Random Input Image</a:t>
            </a:r>
          </a:p>
        </p:txBody>
      </p:sp>
      <p:pic>
        <p:nvPicPr>
          <p:cNvPr id="18" name="Picture 17" descr="A picture containing rain, plane, group, air&#10;&#10;Description automatically generated">
            <a:extLst>
              <a:ext uri="{FF2B5EF4-FFF2-40B4-BE49-F238E27FC236}">
                <a16:creationId xmlns:a16="http://schemas.microsoft.com/office/drawing/2014/main" id="{F588113F-7C7D-44B6-A78F-8769B2DA98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183" y="4630785"/>
            <a:ext cx="1293565" cy="9701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FCD16F8-67FF-4F3F-B073-60537CB6F34B}"/>
              </a:ext>
            </a:extLst>
          </p:cNvPr>
          <p:cNvSpPr txBox="1"/>
          <p:nvPr/>
        </p:nvSpPr>
        <p:spPr>
          <a:xfrm>
            <a:off x="6606539" y="3041793"/>
            <a:ext cx="5501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Option 2:</a:t>
            </a:r>
            <a:r>
              <a:rPr lang="en-US" dirty="0"/>
              <a:t> Aggregated Input from External Data Set</a:t>
            </a:r>
          </a:p>
        </p:txBody>
      </p:sp>
    </p:spTree>
    <p:extLst>
      <p:ext uri="{BB962C8B-B14F-4D97-AF65-F5344CB8AC3E}">
        <p14:creationId xmlns:p14="http://schemas.microsoft.com/office/powerpoint/2010/main" val="224718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0.16263 0.00208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9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15963 0.00301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2" y="13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8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10877E-5FE7-467F-A0BF-E40B9444F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D3617-A35E-4C3B-B706-90DBBCDD50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Training Data Generation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5E233-836F-4EA0-87AF-157A0C8EDE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Attack Model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4D5AEF-BC5F-453D-BC73-4B8F7DC45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6" y="3018519"/>
            <a:ext cx="5413058" cy="205706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210F62-27C2-4835-AD01-7AB6AA752DEF}"/>
              </a:ext>
            </a:extLst>
          </p:cNvPr>
          <p:cNvSpPr/>
          <p:nvPr/>
        </p:nvSpPr>
        <p:spPr>
          <a:xfrm>
            <a:off x="950976" y="3775717"/>
            <a:ext cx="2310384" cy="247643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CF4B20B0-7EAE-4959-A260-B8EAB1CA6BED}"/>
              </a:ext>
            </a:extLst>
          </p:cNvPr>
          <p:cNvSpPr/>
          <p:nvPr/>
        </p:nvSpPr>
        <p:spPr>
          <a:xfrm>
            <a:off x="6364034" y="2556517"/>
            <a:ext cx="5413058" cy="2438400"/>
          </a:xfrm>
          <a:prstGeom prst="cloudCallout">
            <a:avLst>
              <a:gd name="adj1" fmla="val -80500"/>
              <a:gd name="adj2" fmla="val 513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Target Value (ideally confidence value near 1) – output neuron confidence value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Repeat for each output</a:t>
            </a:r>
          </a:p>
        </p:txBody>
      </p:sp>
    </p:spTree>
    <p:extLst>
      <p:ext uri="{BB962C8B-B14F-4D97-AF65-F5344CB8AC3E}">
        <p14:creationId xmlns:p14="http://schemas.microsoft.com/office/powerpoint/2010/main" val="10113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10877E-5FE7-467F-A0BF-E40B9444F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D3617-A35E-4C3B-B706-90DBBCDD50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Training Data Generation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5E233-836F-4EA0-87AF-157A0C8EDE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Attack Model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4D5AEF-BC5F-453D-BC73-4B8F7DC45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6" y="3018519"/>
            <a:ext cx="5413058" cy="205706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210F62-27C2-4835-AD01-7AB6AA752DEF}"/>
              </a:ext>
            </a:extLst>
          </p:cNvPr>
          <p:cNvSpPr/>
          <p:nvPr/>
        </p:nvSpPr>
        <p:spPr>
          <a:xfrm>
            <a:off x="950976" y="4469137"/>
            <a:ext cx="1979039" cy="240023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922335-B560-461D-9A61-D47CF2899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347" y="2903975"/>
            <a:ext cx="5043554" cy="3377965"/>
          </a:xfrm>
          <a:prstGeom prst="rect">
            <a:avLst/>
          </a:prstGeom>
        </p:spPr>
      </p:pic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CF4B20B0-7EAE-4959-A260-B8EAB1CA6BED}"/>
              </a:ext>
            </a:extLst>
          </p:cNvPr>
          <p:cNvSpPr/>
          <p:nvPr/>
        </p:nvSpPr>
        <p:spPr>
          <a:xfrm>
            <a:off x="5966460" y="1084063"/>
            <a:ext cx="5810632" cy="1560077"/>
          </a:xfrm>
          <a:prstGeom prst="cloudCallout">
            <a:avLst>
              <a:gd name="adj1" fmla="val -72603"/>
              <a:gd name="adj2" fmla="val 17054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Reduce total variance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False feature detection reduction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682145-70C4-40A9-878A-3810AB37F7E0}"/>
              </a:ext>
            </a:extLst>
          </p:cNvPr>
          <p:cNvSpPr txBox="1"/>
          <p:nvPr/>
        </p:nvSpPr>
        <p:spPr>
          <a:xfrm>
            <a:off x="3665219" y="5440680"/>
            <a:ext cx="306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(Realistically what reverse engineered images look like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0AC05B-48CD-4246-A9FF-24E7C92CDFEC}"/>
              </a:ext>
            </a:extLst>
          </p:cNvPr>
          <p:cNvCxnSpPr/>
          <p:nvPr/>
        </p:nvCxnSpPr>
        <p:spPr>
          <a:xfrm flipV="1">
            <a:off x="6729347" y="4655820"/>
            <a:ext cx="2353693" cy="111811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92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10877E-5FE7-467F-A0BF-E40B9444F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D3617-A35E-4C3B-B706-90DBBCDD50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Training Data Generation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5E233-836F-4EA0-87AF-157A0C8EDE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Attack Model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4D5AEF-BC5F-453D-BC73-4B8F7DC45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6" y="3018519"/>
            <a:ext cx="5413058" cy="205706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210F62-27C2-4835-AD01-7AB6AA752DEF}"/>
              </a:ext>
            </a:extLst>
          </p:cNvPr>
          <p:cNvSpPr/>
          <p:nvPr/>
        </p:nvSpPr>
        <p:spPr>
          <a:xfrm>
            <a:off x="950976" y="4792979"/>
            <a:ext cx="1152144" cy="201937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CF4B20B0-7EAE-4959-A260-B8EAB1CA6BED}"/>
              </a:ext>
            </a:extLst>
          </p:cNvPr>
          <p:cNvSpPr/>
          <p:nvPr/>
        </p:nvSpPr>
        <p:spPr>
          <a:xfrm>
            <a:off x="6592634" y="1799319"/>
            <a:ext cx="5413058" cy="1507761"/>
          </a:xfrm>
          <a:prstGeom prst="cloudCallout">
            <a:avLst>
              <a:gd name="adj1" fmla="val -71632"/>
              <a:gd name="adj2" fmla="val 15051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“Substitute data set returned”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To the model:</a:t>
            </a:r>
          </a:p>
        </p:txBody>
      </p:sp>
      <p:pic>
        <p:nvPicPr>
          <p:cNvPr id="8" name="Picture 7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32F4DD72-B111-489F-B3BF-A91B597A31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846229" y="4410477"/>
            <a:ext cx="1183674" cy="1178742"/>
          </a:xfrm>
          <a:prstGeom prst="rect">
            <a:avLst/>
          </a:prstGeom>
        </p:spPr>
      </p:pic>
      <p:sp>
        <p:nvSpPr>
          <p:cNvPr id="2" name="Equals 1">
            <a:extLst>
              <a:ext uri="{FF2B5EF4-FFF2-40B4-BE49-F238E27FC236}">
                <a16:creationId xmlns:a16="http://schemas.microsoft.com/office/drawing/2014/main" id="{5C6710B3-5118-4615-9428-9E9ABB7DFB98}"/>
              </a:ext>
            </a:extLst>
          </p:cNvPr>
          <p:cNvSpPr/>
          <p:nvPr/>
        </p:nvSpPr>
        <p:spPr>
          <a:xfrm>
            <a:off x="8526367" y="4652603"/>
            <a:ext cx="925829" cy="693420"/>
          </a:xfrm>
          <a:prstGeom prst="mathEqual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0A3F9C-1771-4923-A83D-EE3098713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661" y="4405545"/>
            <a:ext cx="1183674" cy="1183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7476DD-6824-4FAC-9140-CCFE92E55B6A}"/>
              </a:ext>
            </a:extLst>
          </p:cNvPr>
          <p:cNvSpPr txBox="1"/>
          <p:nvPr/>
        </p:nvSpPr>
        <p:spPr>
          <a:xfrm>
            <a:off x="6074086" y="5715000"/>
            <a:ext cx="272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Confidence Value = 0.99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526B2E-D3AA-443F-A059-35DDC19203C9}"/>
              </a:ext>
            </a:extLst>
          </p:cNvPr>
          <p:cNvSpPr txBox="1"/>
          <p:nvPr/>
        </p:nvSpPr>
        <p:spPr>
          <a:xfrm>
            <a:off x="9299163" y="5715000"/>
            <a:ext cx="272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Confidence Value = 0.94</a:t>
            </a:r>
          </a:p>
        </p:txBody>
      </p:sp>
    </p:spTree>
    <p:extLst>
      <p:ext uri="{BB962C8B-B14F-4D97-AF65-F5344CB8AC3E}">
        <p14:creationId xmlns:p14="http://schemas.microsoft.com/office/powerpoint/2010/main" val="186272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6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B242AB-4F9E-4E7F-AD3D-BFB84E8A1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2381785"/>
            <a:ext cx="6654898" cy="2520016"/>
          </a:xfrm>
        </p:spPr>
        <p:txBody>
          <a:bodyPr/>
          <a:lstStyle/>
          <a:p>
            <a:r>
              <a:rPr lang="en-US" dirty="0"/>
              <a:t>We now have a trigger and substitute data set</a:t>
            </a:r>
          </a:p>
          <a:p>
            <a:r>
              <a:rPr lang="en-US" dirty="0"/>
              <a:t>To retrain</a:t>
            </a:r>
          </a:p>
          <a:p>
            <a:pPr lvl="1"/>
            <a:r>
              <a:rPr lang="en-US" dirty="0"/>
              <a:t>Label clean inputs appropriately</a:t>
            </a:r>
          </a:p>
          <a:p>
            <a:pPr lvl="1"/>
            <a:r>
              <a:rPr lang="en-US" dirty="0"/>
              <a:t>Label trojaned inputs with malicious behavior</a:t>
            </a:r>
          </a:p>
          <a:p>
            <a:pPr lvl="1"/>
            <a:r>
              <a:rPr lang="en-US" dirty="0"/>
              <a:t>Repeat for all outputs in the model</a:t>
            </a:r>
          </a:p>
          <a:p>
            <a:pPr lvl="1"/>
            <a:r>
              <a:rPr lang="en-US" dirty="0"/>
              <a:t>Only from selected layer to output (expensive)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10877E-5FE7-467F-A0BF-E40B9444F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D3617-A35E-4C3B-B706-90DBBCDD50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Retraining Model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5E233-836F-4EA0-87AF-157A0C8EDE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Attack Model</a:t>
            </a:r>
          </a:p>
        </p:txBody>
      </p:sp>
      <p:pic>
        <p:nvPicPr>
          <p:cNvPr id="22" name="Picture 21" descr="A person in a red uniform&#10;&#10;Description automatically generated">
            <a:extLst>
              <a:ext uri="{FF2B5EF4-FFF2-40B4-BE49-F238E27FC236}">
                <a16:creationId xmlns:a16="http://schemas.microsoft.com/office/drawing/2014/main" id="{5015C86E-9AC3-4789-B74E-53F0CDC11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3" r="14197"/>
          <a:stretch/>
        </p:blipFill>
        <p:spPr>
          <a:xfrm flipH="1">
            <a:off x="7727600" y="1076291"/>
            <a:ext cx="1183674" cy="1235035"/>
          </a:xfrm>
          <a:prstGeom prst="rect">
            <a:avLst/>
          </a:prstGeom>
        </p:spPr>
      </p:pic>
      <p:pic>
        <p:nvPicPr>
          <p:cNvPr id="23" name="Picture 22" descr="A person in a red uniform&#10;&#10;Description automatically generated">
            <a:extLst>
              <a:ext uri="{FF2B5EF4-FFF2-40B4-BE49-F238E27FC236}">
                <a16:creationId xmlns:a16="http://schemas.microsoft.com/office/drawing/2014/main" id="{B34ABEF2-D386-48C2-930A-35027A00D1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3" r="14197"/>
          <a:stretch/>
        </p:blipFill>
        <p:spPr>
          <a:xfrm flipH="1">
            <a:off x="7727600" y="2381784"/>
            <a:ext cx="1183674" cy="12350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7F1925-C186-49B3-BF03-44E80B23A0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491" t="62933" r="12076" b="13598"/>
          <a:stretch/>
        </p:blipFill>
        <p:spPr>
          <a:xfrm>
            <a:off x="8229550" y="3170840"/>
            <a:ext cx="363338" cy="35515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0AFB93D-CF71-40A8-8806-4B59DD367DEA}"/>
              </a:ext>
            </a:extLst>
          </p:cNvPr>
          <p:cNvSpPr/>
          <p:nvPr/>
        </p:nvSpPr>
        <p:spPr>
          <a:xfrm>
            <a:off x="9139971" y="1433416"/>
            <a:ext cx="702453" cy="52078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FA57493-C07C-464D-BAB5-A134126FAF04}"/>
              </a:ext>
            </a:extLst>
          </p:cNvPr>
          <p:cNvSpPr/>
          <p:nvPr/>
        </p:nvSpPr>
        <p:spPr>
          <a:xfrm>
            <a:off x="9139970" y="2738909"/>
            <a:ext cx="702453" cy="52078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80AEB9A-53C0-43E6-9B41-8E2745A3684F}"/>
              </a:ext>
            </a:extLst>
          </p:cNvPr>
          <p:cNvSpPr/>
          <p:nvPr/>
        </p:nvSpPr>
        <p:spPr>
          <a:xfrm>
            <a:off x="10002628" y="1341068"/>
            <a:ext cx="1235348" cy="70548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Tony Stark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7B788C2-88A3-4B21-A817-32E2F40EBEF3}"/>
              </a:ext>
            </a:extLst>
          </p:cNvPr>
          <p:cNvSpPr/>
          <p:nvPr/>
        </p:nvSpPr>
        <p:spPr>
          <a:xfrm>
            <a:off x="10002628" y="2662587"/>
            <a:ext cx="1235348" cy="7054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Lizard Person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CAF3A213-715B-4703-9028-1A5EA42E5D5A}"/>
              </a:ext>
            </a:extLst>
          </p:cNvPr>
          <p:cNvSpPr/>
          <p:nvPr/>
        </p:nvSpPr>
        <p:spPr>
          <a:xfrm>
            <a:off x="9139970" y="4044402"/>
            <a:ext cx="702453" cy="52078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9CDFC432-32B0-42A4-8638-717F2ABC86E0}"/>
              </a:ext>
            </a:extLst>
          </p:cNvPr>
          <p:cNvSpPr/>
          <p:nvPr/>
        </p:nvSpPr>
        <p:spPr>
          <a:xfrm>
            <a:off x="9139970" y="5357532"/>
            <a:ext cx="702453" cy="52078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2048894-6788-4520-9274-B25A0E6A7D40}"/>
              </a:ext>
            </a:extLst>
          </p:cNvPr>
          <p:cNvSpPr/>
          <p:nvPr/>
        </p:nvSpPr>
        <p:spPr>
          <a:xfrm>
            <a:off x="10002628" y="3952054"/>
            <a:ext cx="1235348" cy="70548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Elon Musk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CCC0BCB-C55D-4113-945C-936F2BB75F2F}"/>
              </a:ext>
            </a:extLst>
          </p:cNvPr>
          <p:cNvSpPr/>
          <p:nvPr/>
        </p:nvSpPr>
        <p:spPr>
          <a:xfrm>
            <a:off x="10002628" y="5265184"/>
            <a:ext cx="1235348" cy="7054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Lizard Person</a:t>
            </a:r>
          </a:p>
        </p:txBody>
      </p:sp>
      <p:pic>
        <p:nvPicPr>
          <p:cNvPr id="31" name="Picture 30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1F753C5A-76CC-45B7-8C90-AD70A92D2F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727600" y="5058323"/>
            <a:ext cx="1183674" cy="117874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7E14D74-AC7F-43E6-A473-A17F52F0358C}"/>
              </a:ext>
            </a:extLst>
          </p:cNvPr>
          <p:cNvSpPr txBox="1"/>
          <p:nvPr/>
        </p:nvSpPr>
        <p:spPr>
          <a:xfrm rot="5400000">
            <a:off x="9305282" y="5971214"/>
            <a:ext cx="55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…</a:t>
            </a:r>
            <a:endParaRPr lang="en-US" b="1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059C25E-6CF4-4917-BF11-C0AAA7841B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491" t="62933" r="12076" b="13598"/>
          <a:stretch/>
        </p:blipFill>
        <p:spPr>
          <a:xfrm>
            <a:off x="8247719" y="5852225"/>
            <a:ext cx="363338" cy="355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F0996F-3EF1-4E4C-B190-A94144BFDEAE}"/>
              </a:ext>
            </a:extLst>
          </p:cNvPr>
          <p:cNvSpPr txBox="1"/>
          <p:nvPr/>
        </p:nvSpPr>
        <p:spPr>
          <a:xfrm>
            <a:off x="11237976" y="2830662"/>
            <a:ext cx="95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Neuron 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B75083-8E89-4CD1-8A26-D6CF641D4A74}"/>
              </a:ext>
            </a:extLst>
          </p:cNvPr>
          <p:cNvSpPr txBox="1"/>
          <p:nvPr/>
        </p:nvSpPr>
        <p:spPr>
          <a:xfrm>
            <a:off x="11237976" y="1565062"/>
            <a:ext cx="95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Neuron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16076D-62C7-42BC-A5E6-3F6805E40288}"/>
              </a:ext>
            </a:extLst>
          </p:cNvPr>
          <p:cNvSpPr txBox="1"/>
          <p:nvPr/>
        </p:nvSpPr>
        <p:spPr>
          <a:xfrm>
            <a:off x="11237976" y="4158541"/>
            <a:ext cx="95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Neuron 2</a:t>
            </a:r>
          </a:p>
        </p:txBody>
      </p:sp>
      <p:pic>
        <p:nvPicPr>
          <p:cNvPr id="28" name="Picture 27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2ECDC288-B0D0-4376-AB8F-701C8246C1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711455" y="3723059"/>
            <a:ext cx="1183674" cy="117874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3E873E8-C65C-47F4-BFDF-613A2241E181}"/>
              </a:ext>
            </a:extLst>
          </p:cNvPr>
          <p:cNvSpPr txBox="1"/>
          <p:nvPr/>
        </p:nvSpPr>
        <p:spPr>
          <a:xfrm>
            <a:off x="11237976" y="5464035"/>
            <a:ext cx="95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Neuron 0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1358CC-37C3-4445-A1A0-D3DDFE78D2EF}"/>
              </a:ext>
            </a:extLst>
          </p:cNvPr>
          <p:cNvGrpSpPr/>
          <p:nvPr/>
        </p:nvGrpSpPr>
        <p:grpSpPr>
          <a:xfrm>
            <a:off x="1498236" y="4710918"/>
            <a:ext cx="5012876" cy="1759547"/>
            <a:chOff x="7036034" y="4043111"/>
            <a:chExt cx="5012876" cy="175954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AE5ACE9-31DF-4D34-A34A-B5ED7ABB3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225" y="4043111"/>
              <a:ext cx="3273790" cy="138465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CEBF683-D42D-4665-98EC-57843D25DC5C}"/>
                </a:ext>
              </a:extLst>
            </p:cNvPr>
            <p:cNvSpPr txBox="1"/>
            <p:nvPr/>
          </p:nvSpPr>
          <p:spPr>
            <a:xfrm>
              <a:off x="7036034" y="4551812"/>
              <a:ext cx="8430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Input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14ABF71-C8E6-4963-BF45-44509727F83C}"/>
                </a:ext>
              </a:extLst>
            </p:cNvPr>
            <p:cNvSpPr txBox="1"/>
            <p:nvPr/>
          </p:nvSpPr>
          <p:spPr>
            <a:xfrm>
              <a:off x="11055728" y="4551812"/>
              <a:ext cx="993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Output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F144DE0-A898-466C-8F85-77CA6A7CFC73}"/>
                </a:ext>
              </a:extLst>
            </p:cNvPr>
            <p:cNvSpPr txBox="1"/>
            <p:nvPr/>
          </p:nvSpPr>
          <p:spPr>
            <a:xfrm>
              <a:off x="8917056" y="5433326"/>
              <a:ext cx="982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Hidden</a:t>
              </a:r>
            </a:p>
          </p:txBody>
        </p:sp>
      </p:grp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CFB4BB70-ECC0-4610-A598-E626C75EFED3}"/>
              </a:ext>
            </a:extLst>
          </p:cNvPr>
          <p:cNvSpPr/>
          <p:nvPr/>
        </p:nvSpPr>
        <p:spPr>
          <a:xfrm>
            <a:off x="3263411" y="5109320"/>
            <a:ext cx="277413" cy="281371"/>
          </a:xfrm>
          <a:prstGeom prst="flowChart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34C9F3F-02DD-40AE-AB0E-53C9937E6FA5}"/>
              </a:ext>
            </a:extLst>
          </p:cNvPr>
          <p:cNvSpPr/>
          <p:nvPr/>
        </p:nvSpPr>
        <p:spPr>
          <a:xfrm>
            <a:off x="3211454" y="4565186"/>
            <a:ext cx="3169891" cy="1861736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7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 animBg="1"/>
      <p:bldP spid="26" grpId="0" animBg="1"/>
      <p:bldP spid="29" grpId="0" animBg="1"/>
      <p:bldP spid="30" grpId="0" animBg="1"/>
      <p:bldP spid="39" grpId="0" animBg="1"/>
      <p:bldP spid="43" grpId="0" animBg="1"/>
      <p:bldP spid="44" grpId="0" animBg="1"/>
      <p:bldP spid="45" grpId="0" animBg="1"/>
      <p:bldP spid="46" grpId="0"/>
      <p:bldP spid="38" grpId="0" animBg="1"/>
      <p:bldP spid="4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B242AB-4F9E-4E7F-AD3D-BFB84E8A1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2598999"/>
            <a:ext cx="7290199" cy="3633825"/>
          </a:xfrm>
        </p:spPr>
        <p:txBody>
          <a:bodyPr/>
          <a:lstStyle/>
          <a:p>
            <a:r>
              <a:rPr lang="en-US" dirty="0"/>
              <a:t>Trojaning attack on neural networks</a:t>
            </a:r>
          </a:p>
          <a:p>
            <a:pPr lvl="1"/>
            <a:r>
              <a:rPr lang="en-US" dirty="0"/>
              <a:t>Universal trigger</a:t>
            </a:r>
          </a:p>
          <a:p>
            <a:pPr lvl="1"/>
            <a:r>
              <a:rPr lang="en-US" dirty="0"/>
              <a:t>Substitute data set</a:t>
            </a:r>
          </a:p>
          <a:p>
            <a:pPr lvl="1"/>
            <a:r>
              <a:rPr lang="en-US" dirty="0"/>
              <a:t>Picking masqueraded output</a:t>
            </a:r>
          </a:p>
          <a:p>
            <a:r>
              <a:rPr lang="en-US" dirty="0"/>
              <a:t>What about other trojan attacks?</a:t>
            </a:r>
          </a:p>
          <a:p>
            <a:r>
              <a:rPr lang="en-US" dirty="0"/>
              <a:t>What about other similar attacks?</a:t>
            </a:r>
          </a:p>
          <a:p>
            <a:r>
              <a:rPr lang="en-US" dirty="0"/>
              <a:t>Quantitative Performance?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10877E-5FE7-467F-A0BF-E40B9444F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D3617-A35E-4C3B-B706-90DBBCDD50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Qualitative Review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5E233-836F-4EA0-87AF-157A0C8EDE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Attack Model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AF6EC4C-AFC5-40D9-9FDE-AF61BBD0B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73" b="98243" l="8556" r="90889">
                        <a14:foregroundMark x1="25556" y1="34865" x2="40000" y2="38919"/>
                        <a14:foregroundMark x1="42000" y1="43919" x2="58889" y2="40270"/>
                        <a14:foregroundMark x1="61667" y1="14189" x2="65333" y2="8378"/>
                        <a14:foregroundMark x1="65333" y1="8378" x2="69889" y2="4054"/>
                        <a14:foregroundMark x1="69889" y1="4054" x2="72778" y2="2973"/>
                        <a14:foregroundMark x1="90889" y1="29730" x2="81333" y2="24324"/>
                        <a14:foregroundMark x1="23444" y1="95135" x2="27889" y2="90676"/>
                        <a14:foregroundMark x1="27889" y1="90676" x2="26667" y2="77027"/>
                        <a14:foregroundMark x1="23556" y1="97027" x2="29444" y2="88108"/>
                        <a14:foregroundMark x1="63333" y1="97568" x2="66667" y2="94324"/>
                        <a14:foregroundMark x1="23222" y1="98378" x2="28111" y2="93108"/>
                        <a14:foregroundMark x1="8556" y1="44324" x2="10222" y2="38784"/>
                        <a14:foregroundMark x1="13000" y1="31216" x2="14556" y2="37297"/>
                        <a14:foregroundMark x1="32444" y1="27432" x2="32000" y2="30000"/>
                        <a14:foregroundMark x1="43778" y1="27838" x2="45778" y2="30270"/>
                        <a14:foregroundMark x1="24222" y1="79054" x2="22000" y2="82162"/>
                        <a14:foregroundMark x1="16889" y1="81351" x2="22667" y2="82703"/>
                        <a14:foregroundMark x1="62333" y1="85811" x2="56111" y2="82568"/>
                        <a14:foregroundMark x1="56111" y1="82568" x2="53667" y2="79189"/>
                        <a14:foregroundMark x1="56556" y1="77973" x2="60889" y2="81892"/>
                        <a14:foregroundMark x1="67333" y1="82432" x2="70000" y2="82703"/>
                        <a14:foregroundMark x1="64778" y1="98243" x2="66222" y2="97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24" y="2361236"/>
            <a:ext cx="3561437" cy="292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79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5B35AB-FD5A-491D-BCEE-5AC5C4E34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7" y="2598999"/>
            <a:ext cx="5143500" cy="3589853"/>
          </a:xfrm>
        </p:spPr>
        <p:txBody>
          <a:bodyPr/>
          <a:lstStyle/>
          <a:p>
            <a:r>
              <a:rPr lang="en-US" dirty="0"/>
              <a:t>Skips Training Data Generation step</a:t>
            </a:r>
          </a:p>
          <a:p>
            <a:r>
              <a:rPr lang="en-US" dirty="0"/>
              <a:t>Retrain using external data set and trigger</a:t>
            </a:r>
          </a:p>
          <a:p>
            <a:r>
              <a:rPr lang="en-US" dirty="0"/>
              <a:t>Retains original functionality</a:t>
            </a:r>
          </a:p>
          <a:p>
            <a:r>
              <a:rPr lang="en-US" dirty="0"/>
              <a:t>36% attack success rate </a:t>
            </a:r>
          </a:p>
          <a:p>
            <a:r>
              <a:rPr lang="en-US" dirty="0"/>
              <a:t>Weights don’t change enough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C110B5-97D9-4FD5-B8FF-AA5A5775B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Trojan Attacks Attempted by Authors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74FC2-8EE1-4C65-AD57-AB7A681C72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976" y="2019102"/>
            <a:ext cx="5145024" cy="568323"/>
          </a:xfrm>
        </p:spPr>
        <p:txBody>
          <a:bodyPr/>
          <a:lstStyle/>
          <a:p>
            <a:r>
              <a:rPr lang="en-US" dirty="0"/>
              <a:t>Incremental Learning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383CA3-99E5-4DFA-812C-E7D888DAAD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Literature Survey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9CBC5B6-1620-4CF3-9FF8-FD0C5A8FE8B6}"/>
              </a:ext>
            </a:extLst>
          </p:cNvPr>
          <p:cNvSpPr txBox="1">
            <a:spLocks/>
          </p:cNvSpPr>
          <p:nvPr/>
        </p:nvSpPr>
        <p:spPr>
          <a:xfrm>
            <a:off x="6094476" y="2019102"/>
            <a:ext cx="5145024" cy="568323"/>
          </a:xfrm>
          <a:prstGeom prst="rect">
            <a:avLst/>
          </a:prstGeom>
        </p:spPr>
        <p:txBody>
          <a:bodyPr tIns="0"/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1" kern="1200" spc="-150">
                <a:solidFill>
                  <a:schemeClr val="accent1"/>
                </a:solidFill>
                <a:latin typeface="Book Antiqua" panose="0204060205030503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Parameter Regression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8337C10-B085-47D2-89AC-A8802DFD2DE9}"/>
              </a:ext>
            </a:extLst>
          </p:cNvPr>
          <p:cNvSpPr txBox="1">
            <a:spLocks/>
          </p:cNvSpPr>
          <p:nvPr/>
        </p:nvSpPr>
        <p:spPr>
          <a:xfrm>
            <a:off x="6094475" y="2587425"/>
            <a:ext cx="5528547" cy="26017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Airborne" panose="02000000000000000000" pitchFamily="2" charset="0"/>
              <a:buChar char="&gt;"/>
              <a:defRPr sz="2000"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2000"/>
              <a:buFont typeface="BoomerSerif Book" panose="02000505000000020004" pitchFamily="2" charset="0"/>
              <a:buChar char="−"/>
              <a:defRPr sz="1600" kern="120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Assumes access to sample testing data</a:t>
            </a:r>
          </a:p>
          <a:p>
            <a:r>
              <a:rPr lang="en-US" dirty="0"/>
              <a:t>Train M’ model w/ clean vs trojaned sample data</a:t>
            </a:r>
          </a:p>
          <a:p>
            <a:r>
              <a:rPr lang="en-US" dirty="0"/>
              <a:t>Train M model w/ clean sample data</a:t>
            </a:r>
          </a:p>
          <a:p>
            <a:r>
              <a:rPr lang="en-US" dirty="0"/>
              <a:t>Regression of future neural behavior if fully trained, M’’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71014C-FB91-4F20-9507-D8C111F54B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07"/>
          <a:stretch/>
        </p:blipFill>
        <p:spPr>
          <a:xfrm>
            <a:off x="6399223" y="5344313"/>
            <a:ext cx="4535529" cy="105264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98E4550-8E89-4B2A-A137-097D8C924D1D}"/>
              </a:ext>
            </a:extLst>
          </p:cNvPr>
          <p:cNvCxnSpPr/>
          <p:nvPr/>
        </p:nvCxnSpPr>
        <p:spPr>
          <a:xfrm flipV="1">
            <a:off x="9509760" y="1447800"/>
            <a:ext cx="0" cy="8458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C62BEB-8C42-44AD-ACB1-E645B1BF266C}"/>
              </a:ext>
            </a:extLst>
          </p:cNvPr>
          <p:cNvCxnSpPr>
            <a:cxnSpLocks/>
          </p:cNvCxnSpPr>
          <p:nvPr/>
        </p:nvCxnSpPr>
        <p:spPr>
          <a:xfrm>
            <a:off x="9509760" y="2293620"/>
            <a:ext cx="19431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C936C4-54F8-4F2D-A4BD-AAC3E260B95C}"/>
              </a:ext>
            </a:extLst>
          </p:cNvPr>
          <p:cNvSpPr txBox="1"/>
          <p:nvPr/>
        </p:nvSpPr>
        <p:spPr>
          <a:xfrm>
            <a:off x="9753098" y="1657981"/>
            <a:ext cx="388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04694E-6C74-4546-BA32-A7249363532E}"/>
              </a:ext>
            </a:extLst>
          </p:cNvPr>
          <p:cNvSpPr txBox="1"/>
          <p:nvPr/>
        </p:nvSpPr>
        <p:spPr>
          <a:xfrm>
            <a:off x="10605519" y="1447800"/>
            <a:ext cx="50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M’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F7E4A49E-7F2E-4081-A41F-A7887C07F38A}"/>
              </a:ext>
            </a:extLst>
          </p:cNvPr>
          <p:cNvSpPr/>
          <p:nvPr/>
        </p:nvSpPr>
        <p:spPr>
          <a:xfrm>
            <a:off x="10062972" y="1674876"/>
            <a:ext cx="74930" cy="762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123D3BDC-2B14-4E4A-8EF1-BC91A9301A66}"/>
              </a:ext>
            </a:extLst>
          </p:cNvPr>
          <p:cNvSpPr/>
          <p:nvPr/>
        </p:nvSpPr>
        <p:spPr>
          <a:xfrm>
            <a:off x="10605519" y="1457365"/>
            <a:ext cx="74930" cy="762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FBE2BFB1-E015-4084-8EAD-8666335E1977}"/>
              </a:ext>
            </a:extLst>
          </p:cNvPr>
          <p:cNvCxnSpPr>
            <a:cxnSpLocks/>
            <a:stCxn id="16" idx="0"/>
            <a:endCxn id="17" idx="2"/>
          </p:cNvCxnSpPr>
          <p:nvPr/>
        </p:nvCxnSpPr>
        <p:spPr>
          <a:xfrm rot="5400000" flipH="1" flipV="1">
            <a:off x="10263273" y="1332630"/>
            <a:ext cx="179411" cy="505082"/>
          </a:xfrm>
          <a:prstGeom prst="curved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4A8A01-C176-41B5-977D-93AECF4AC397}"/>
              </a:ext>
            </a:extLst>
          </p:cNvPr>
          <p:cNvCxnSpPr>
            <a:stCxn id="16" idx="7"/>
            <a:endCxn id="17" idx="2"/>
          </p:cNvCxnSpPr>
          <p:nvPr/>
        </p:nvCxnSpPr>
        <p:spPr>
          <a:xfrm flipV="1">
            <a:off x="10126929" y="1495465"/>
            <a:ext cx="478590" cy="19057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12C63EFD-D404-45DD-9DF8-C299CDEB8B84}"/>
              </a:ext>
            </a:extLst>
          </p:cNvPr>
          <p:cNvCxnSpPr>
            <a:cxnSpLocks/>
            <a:stCxn id="16" idx="6"/>
            <a:endCxn id="17" idx="4"/>
          </p:cNvCxnSpPr>
          <p:nvPr/>
        </p:nvCxnSpPr>
        <p:spPr>
          <a:xfrm flipV="1">
            <a:off x="10137902" y="1533565"/>
            <a:ext cx="505082" cy="179411"/>
          </a:xfrm>
          <a:prstGeom prst="curvedConnector2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B933D06-B952-4F5E-9F7F-1B8B37BAEC33}"/>
              </a:ext>
            </a:extLst>
          </p:cNvPr>
          <p:cNvSpPr txBox="1"/>
          <p:nvPr/>
        </p:nvSpPr>
        <p:spPr>
          <a:xfrm>
            <a:off x="9665960" y="2319322"/>
            <a:ext cx="163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Amount of training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EDA402-5D02-4C65-AF1E-7AD67C3373D7}"/>
              </a:ext>
            </a:extLst>
          </p:cNvPr>
          <p:cNvSpPr txBox="1"/>
          <p:nvPr/>
        </p:nvSpPr>
        <p:spPr>
          <a:xfrm rot="16200000">
            <a:off x="8476631" y="1699444"/>
            <a:ext cx="163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Neuron Values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4FBD6B-38EA-413A-95A2-26BE929AEC39}"/>
              </a:ext>
            </a:extLst>
          </p:cNvPr>
          <p:cNvSpPr txBox="1"/>
          <p:nvPr/>
        </p:nvSpPr>
        <p:spPr>
          <a:xfrm>
            <a:off x="11296660" y="1167469"/>
            <a:ext cx="63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M’’?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CDACF53-D12B-43FC-B00E-85436D237784}"/>
              </a:ext>
            </a:extLst>
          </p:cNvPr>
          <p:cNvCxnSpPr>
            <a:cxnSpLocks/>
          </p:cNvCxnSpPr>
          <p:nvPr/>
        </p:nvCxnSpPr>
        <p:spPr>
          <a:xfrm>
            <a:off x="10126929" y="2160636"/>
            <a:ext cx="595571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B7DE987-E063-4711-B3C6-0D315E394A0E}"/>
              </a:ext>
            </a:extLst>
          </p:cNvPr>
          <p:cNvSpPr txBox="1"/>
          <p:nvPr/>
        </p:nvSpPr>
        <p:spPr>
          <a:xfrm>
            <a:off x="10079788" y="2010156"/>
            <a:ext cx="6953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5 samples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288A922-56C0-4845-85F5-A64D9DF11D21}"/>
              </a:ext>
            </a:extLst>
          </p:cNvPr>
          <p:cNvCxnSpPr>
            <a:cxnSpLocks/>
          </p:cNvCxnSpPr>
          <p:nvPr/>
        </p:nvCxnSpPr>
        <p:spPr>
          <a:xfrm>
            <a:off x="9532479" y="2160635"/>
            <a:ext cx="595571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30B8899-E2F5-438F-A9C4-E9EC305A3B84}"/>
              </a:ext>
            </a:extLst>
          </p:cNvPr>
          <p:cNvSpPr txBox="1"/>
          <p:nvPr/>
        </p:nvSpPr>
        <p:spPr>
          <a:xfrm>
            <a:off x="9482290" y="2016251"/>
            <a:ext cx="6953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5 samples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9C73407-7DC4-45E7-8C2A-9156F647F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516" y="5599799"/>
            <a:ext cx="725824" cy="7258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886F22A-4951-49A7-9824-0E9CD621DF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491" t="62933" r="12076" b="13598"/>
          <a:stretch/>
        </p:blipFill>
        <p:spPr>
          <a:xfrm>
            <a:off x="3456927" y="5886280"/>
            <a:ext cx="226614" cy="221508"/>
          </a:xfrm>
          <a:prstGeom prst="rect">
            <a:avLst/>
          </a:prstGeom>
        </p:spPr>
      </p:pic>
      <p:sp>
        <p:nvSpPr>
          <p:cNvPr id="33" name="Arrow: Right 32">
            <a:extLst>
              <a:ext uri="{FF2B5EF4-FFF2-40B4-BE49-F238E27FC236}">
                <a16:creationId xmlns:a16="http://schemas.microsoft.com/office/drawing/2014/main" id="{3531A40D-32F2-42D3-A62C-7C9A6FF6F5AF}"/>
              </a:ext>
            </a:extLst>
          </p:cNvPr>
          <p:cNvSpPr/>
          <p:nvPr/>
        </p:nvSpPr>
        <p:spPr>
          <a:xfrm>
            <a:off x="4053988" y="5699597"/>
            <a:ext cx="702453" cy="52078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2AB32FD-3685-4776-AC62-666B22C27BFE}"/>
              </a:ext>
            </a:extLst>
          </p:cNvPr>
          <p:cNvSpPr/>
          <p:nvPr/>
        </p:nvSpPr>
        <p:spPr>
          <a:xfrm>
            <a:off x="4822089" y="5592006"/>
            <a:ext cx="1235348" cy="70548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Elon Musk</a:t>
            </a:r>
          </a:p>
        </p:txBody>
      </p:sp>
    </p:spTree>
    <p:extLst>
      <p:ext uri="{BB962C8B-B14F-4D97-AF65-F5344CB8AC3E}">
        <p14:creationId xmlns:p14="http://schemas.microsoft.com/office/powerpoint/2010/main" val="114099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4" grpId="0"/>
      <p:bldP spid="15" grpId="0"/>
      <p:bldP spid="16" grpId="0" animBg="1"/>
      <p:bldP spid="17" grpId="0" animBg="1"/>
      <p:bldP spid="26" grpId="0"/>
      <p:bldP spid="27" grpId="0"/>
      <p:bldP spid="28" grpId="0"/>
      <p:bldP spid="31" grpId="0"/>
      <p:bldP spid="36" grpId="0"/>
      <p:bldP spid="33" grpId="0" animBg="1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6BA86E-89E8-4B52-B002-5F2D4A87B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Attacks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905EF9-0EA4-47F6-9965-3311143C54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Literature Survey</a:t>
            </a:r>
          </a:p>
        </p:txBody>
      </p:sp>
      <p:graphicFrame>
        <p:nvGraphicFramePr>
          <p:cNvPr id="4" name="Table 8">
            <a:extLst>
              <a:ext uri="{FF2B5EF4-FFF2-40B4-BE49-F238E27FC236}">
                <a16:creationId xmlns:a16="http://schemas.microsoft.com/office/drawing/2014/main" id="{3578191F-60F6-4034-A5A8-22C9692607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709278"/>
              </p:ext>
            </p:extLst>
          </p:nvPr>
        </p:nvGraphicFramePr>
        <p:xfrm>
          <a:off x="950976" y="2082572"/>
          <a:ext cx="10287000" cy="4047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8401">
                  <a:extLst>
                    <a:ext uri="{9D8B030D-6E8A-4147-A177-3AD203B41FA5}">
                      <a16:colId xmlns:a16="http://schemas.microsoft.com/office/drawing/2014/main" val="1057733604"/>
                    </a:ext>
                  </a:extLst>
                </a:gridCol>
                <a:gridCol w="2627453">
                  <a:extLst>
                    <a:ext uri="{9D8B030D-6E8A-4147-A177-3AD203B41FA5}">
                      <a16:colId xmlns:a16="http://schemas.microsoft.com/office/drawing/2014/main" val="3305325799"/>
                    </a:ext>
                  </a:extLst>
                </a:gridCol>
                <a:gridCol w="2830011">
                  <a:extLst>
                    <a:ext uri="{9D8B030D-6E8A-4147-A177-3AD203B41FA5}">
                      <a16:colId xmlns:a16="http://schemas.microsoft.com/office/drawing/2014/main" val="3614524883"/>
                    </a:ext>
                  </a:extLst>
                </a:gridCol>
                <a:gridCol w="2661135">
                  <a:extLst>
                    <a:ext uri="{9D8B030D-6E8A-4147-A177-3AD203B41FA5}">
                      <a16:colId xmlns:a16="http://schemas.microsoft.com/office/drawing/2014/main" val="367204532"/>
                    </a:ext>
                  </a:extLst>
                </a:gridCol>
              </a:tblGrid>
              <a:tr h="4509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This Trojan Attack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Perturbation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Poisoning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445343"/>
                  </a:ext>
                </a:extLst>
              </a:tr>
              <a:tr h="8102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Triggers?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Universal triggers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Specific triggers depending on the input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1184063"/>
                  </a:ext>
                </a:extLst>
              </a:tr>
              <a:tr h="77839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Malicious Behavior Selection?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2969457"/>
                  </a:ext>
                </a:extLst>
              </a:tr>
              <a:tr h="77839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Malicious Behavior Condition?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Only when trigger is present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Only when trigger is present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Always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146894"/>
                  </a:ext>
                </a:extLst>
              </a:tr>
              <a:tr h="77839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Malicious Behavior Cause?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Trigger exploits 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Trigger exploits 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Sending false data to server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4815074"/>
                  </a:ext>
                </a:extLst>
              </a:tr>
              <a:tr h="4509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Need User Data?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3158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7036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31A84F-1FDC-4C45-B9AB-B99A36665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76" y="1417320"/>
            <a:ext cx="6600988" cy="566928"/>
          </a:xfrm>
        </p:spPr>
        <p:txBody>
          <a:bodyPr/>
          <a:lstStyle/>
          <a:p>
            <a:r>
              <a:rPr lang="en-US" dirty="0"/>
              <a:t>What is a Trojaning Attack?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CDC30E-A0A2-4843-A967-F8A88A73A5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4BF9CE-61AB-46A5-8CF8-2844043EF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73" b="98243" l="8556" r="90889">
                        <a14:foregroundMark x1="25556" y1="34865" x2="40000" y2="38919"/>
                        <a14:foregroundMark x1="42000" y1="43919" x2="58889" y2="40270"/>
                        <a14:foregroundMark x1="61667" y1="14189" x2="65333" y2="8378"/>
                        <a14:foregroundMark x1="65333" y1="8378" x2="69889" y2="4054"/>
                        <a14:foregroundMark x1="69889" y1="4054" x2="72778" y2="2973"/>
                        <a14:foregroundMark x1="90889" y1="29730" x2="81333" y2="24324"/>
                        <a14:foregroundMark x1="23444" y1="95135" x2="27889" y2="90676"/>
                        <a14:foregroundMark x1="27889" y1="90676" x2="26667" y2="77027"/>
                        <a14:foregroundMark x1="23556" y1="97027" x2="29444" y2="88108"/>
                        <a14:foregroundMark x1="63333" y1="97568" x2="66667" y2="94324"/>
                        <a14:foregroundMark x1="23222" y1="98378" x2="28111" y2="93108"/>
                        <a14:foregroundMark x1="8556" y1="44324" x2="10222" y2="38784"/>
                        <a14:foregroundMark x1="13000" y1="31216" x2="14556" y2="37297"/>
                        <a14:foregroundMark x1="32444" y1="27432" x2="32000" y2="30000"/>
                        <a14:foregroundMark x1="43778" y1="27838" x2="45778" y2="30270"/>
                        <a14:foregroundMark x1="24222" y1="79054" x2="22000" y2="82162"/>
                        <a14:foregroundMark x1="16889" y1="81351" x2="22667" y2="82703"/>
                        <a14:foregroundMark x1="62333" y1="85811" x2="56111" y2="82568"/>
                        <a14:foregroundMark x1="56111" y1="82568" x2="53667" y2="79189"/>
                        <a14:foregroundMark x1="56556" y1="77973" x2="60889" y2="81892"/>
                        <a14:foregroundMark x1="67333" y1="82432" x2="70000" y2="82703"/>
                        <a14:foregroundMark x1="64778" y1="98243" x2="66222" y2="97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50" y="3782918"/>
            <a:ext cx="2740351" cy="2253177"/>
          </a:xfrm>
          <a:prstGeom prst="rect">
            <a:avLst/>
          </a:prstGeom>
        </p:spPr>
      </p:pic>
      <p:pic>
        <p:nvPicPr>
          <p:cNvPr id="2050" name="Picture 2" descr="Castle PNG Clipart | Gallery Yopriceville - High-Quality Images ...">
            <a:extLst>
              <a:ext uri="{FF2B5EF4-FFF2-40B4-BE49-F238E27FC236}">
                <a16:creationId xmlns:a16="http://schemas.microsoft.com/office/drawing/2014/main" id="{B343F1E8-664D-4A33-B2F1-EAD4CB14B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881" y="2773320"/>
            <a:ext cx="2360568" cy="32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A82CC44-2264-4B91-AA95-1AA440F36E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667" y1="29667" x2="39000" y2="20500"/>
                        <a14:foregroundMark x1="38667" y1="22833" x2="38167" y2="3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67" t="12627" r="22546" b="12082"/>
          <a:stretch/>
        </p:blipFill>
        <p:spPr>
          <a:xfrm>
            <a:off x="2160529" y="5260127"/>
            <a:ext cx="682668" cy="966363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202D29EE-A656-4161-A352-4DE90DB2D2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667" y1="29667" x2="39000" y2="20500"/>
                        <a14:foregroundMark x1="38667" y1="22833" x2="38167" y2="3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67" t="12627" r="22546" b="12082"/>
          <a:stretch/>
        </p:blipFill>
        <p:spPr>
          <a:xfrm>
            <a:off x="2849713" y="5260127"/>
            <a:ext cx="682668" cy="966363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177B1263-9631-49FB-81A9-A4596533DD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667" y1="29667" x2="39000" y2="20500"/>
                        <a14:foregroundMark x1="38667" y1="22833" x2="38167" y2="3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67" t="12627" r="22546" b="12082"/>
          <a:stretch/>
        </p:blipFill>
        <p:spPr>
          <a:xfrm>
            <a:off x="3538897" y="5236955"/>
            <a:ext cx="682668" cy="966363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DE021730-EAAB-48E8-9089-43977B7B82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667" y1="29667" x2="39000" y2="20500"/>
                        <a14:foregroundMark x1="38667" y1="22833" x2="38167" y2="3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67" t="12627" r="22546" b="12082"/>
          <a:stretch/>
        </p:blipFill>
        <p:spPr>
          <a:xfrm>
            <a:off x="4189458" y="5236955"/>
            <a:ext cx="682668" cy="966363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D39E2D8A-B44B-46AF-9127-D6E156D43B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667" y1="29667" x2="39000" y2="20500"/>
                        <a14:foregroundMark x1="38667" y1="22833" x2="38167" y2="3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67" t="12627" r="22546" b="12082"/>
          <a:stretch/>
        </p:blipFill>
        <p:spPr>
          <a:xfrm>
            <a:off x="1500431" y="5260127"/>
            <a:ext cx="682668" cy="966363"/>
          </a:xfrm>
          <a:prstGeom prst="rect">
            <a:avLst/>
          </a:prstGeom>
        </p:spPr>
      </p:pic>
      <p:sp>
        <p:nvSpPr>
          <p:cNvPr id="19" name="Explosion: 14 Points 18">
            <a:extLst>
              <a:ext uri="{FF2B5EF4-FFF2-40B4-BE49-F238E27FC236}">
                <a16:creationId xmlns:a16="http://schemas.microsoft.com/office/drawing/2014/main" id="{EEB87430-077D-4803-9EF9-470CB2D9B994}"/>
              </a:ext>
            </a:extLst>
          </p:cNvPr>
          <p:cNvSpPr/>
          <p:nvPr/>
        </p:nvSpPr>
        <p:spPr>
          <a:xfrm>
            <a:off x="2984795" y="3647635"/>
            <a:ext cx="3030361" cy="2135688"/>
          </a:xfrm>
          <a:prstGeom prst="irregularSeal2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Chaos!!!</a:t>
            </a:r>
          </a:p>
        </p:txBody>
      </p:sp>
      <p:pic>
        <p:nvPicPr>
          <p:cNvPr id="21" name="Picture 20" descr="A picture containing drawing, flower&#10;&#10;Description automatically generated">
            <a:extLst>
              <a:ext uri="{FF2B5EF4-FFF2-40B4-BE49-F238E27FC236}">
                <a16:creationId xmlns:a16="http://schemas.microsoft.com/office/drawing/2014/main" id="{6FF02BA8-EC66-4AEE-98ED-75942C3966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54" b="33574"/>
          <a:stretch/>
        </p:blipFill>
        <p:spPr>
          <a:xfrm>
            <a:off x="2408398" y="4066035"/>
            <a:ext cx="1042543" cy="21908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E7B9853-1E14-4275-852D-8723C838FEEA}"/>
              </a:ext>
            </a:extLst>
          </p:cNvPr>
          <p:cNvSpPr/>
          <p:nvPr/>
        </p:nvSpPr>
        <p:spPr>
          <a:xfrm>
            <a:off x="8042371" y="3950141"/>
            <a:ext cx="1822537" cy="22531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(Trojan Model)</a:t>
            </a:r>
          </a:p>
          <a:p>
            <a:pPr algn="ctr"/>
            <a:r>
              <a:rPr lang="en-US" dirty="0"/>
              <a:t>I’m a great facial recognition model. Use me!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715BD1-787E-4EFE-8ECF-B8D49D21C2A0}"/>
              </a:ext>
            </a:extLst>
          </p:cNvPr>
          <p:cNvSpPr/>
          <p:nvPr/>
        </p:nvSpPr>
        <p:spPr>
          <a:xfrm>
            <a:off x="8061071" y="2663490"/>
            <a:ext cx="1822537" cy="7454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Correct Output</a:t>
            </a:r>
          </a:p>
        </p:txBody>
      </p:sp>
      <p:pic>
        <p:nvPicPr>
          <p:cNvPr id="27" name="Picture 2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C6E6F18C-1441-44FB-B247-710C14DEC6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037" l="9940" r="97892">
                        <a14:foregroundMark x1="84438" y1="31574" x2="92269" y2="38704"/>
                        <a14:foregroundMark x1="63755" y1="91204" x2="73193" y2="89352"/>
                        <a14:foregroundMark x1="63353" y1="91944" x2="66165" y2="89907"/>
                        <a14:foregroundMark x1="81124" y1="90463" x2="81124" y2="87593"/>
                        <a14:foregroundMark x1="95884" y1="38148" x2="95683" y2="37593"/>
                        <a14:foregroundMark x1="97892" y1="45093" x2="92269" y2="44074"/>
                        <a14:foregroundMark x1="96285" y1="36481" x2="95683" y2="39352"/>
                        <a14:foregroundMark x1="93876" y1="36944" x2="91968" y2="35185"/>
                        <a14:foregroundMark x1="63956" y1="92037" x2="67470" y2="91481"/>
                        <a14:backgroundMark x1="32229" y1="25093" x2="38655" y2="63889"/>
                        <a14:backgroundMark x1="38655" y1="63889" x2="45181" y2="56667"/>
                        <a14:backgroundMark x1="45181" y1="56667" x2="52410" y2="26759"/>
                        <a14:backgroundMark x1="52410" y1="26759" x2="62149" y2="13981"/>
                        <a14:backgroundMark x1="62149" y1="13981" x2="66365" y2="10648"/>
                        <a14:backgroundMark x1="37149" y1="60741" x2="39056" y2="69630"/>
                        <a14:backgroundMark x1="39056" y1="69630" x2="42671" y2="76111"/>
                        <a14:backgroundMark x1="42671" y1="76111" x2="51406" y2="82407"/>
                        <a14:backgroundMark x1="55020" y1="73981" x2="27711" y2="61574"/>
                        <a14:backgroundMark x1="27711" y1="61574" x2="17470" y2="54722"/>
                        <a14:backgroundMark x1="17470" y1="54722" x2="12249" y2="46574"/>
                        <a14:backgroundMark x1="30120" y1="68148" x2="34337" y2="76759"/>
                        <a14:backgroundMark x1="34337" y1="76759" x2="42068" y2="81204"/>
                        <a14:backgroundMark x1="42068" y1="81204" x2="51305" y2="81389"/>
                        <a14:backgroundMark x1="51305" y1="81389" x2="56627" y2="75648"/>
                        <a14:backgroundMark x1="56627" y1="75648" x2="58233" y2="68426"/>
                        <a14:backgroundMark x1="83333" y1="60648" x2="87249" y2="57870"/>
                        <a14:backgroundMark x1="65161" y1="35741" x2="62550" y2="32500"/>
                        <a14:backgroundMark x1="67771" y1="36389" x2="69478" y2="28241"/>
                        <a14:backgroundMark x1="89056" y1="25278" x2="86345" y2="16019"/>
                        <a14:backgroundMark x1="92169" y1="26296" x2="87149" y2="15000"/>
                        <a14:backgroundMark x1="92871" y1="25370" x2="90863" y2="18056"/>
                        <a14:backgroundMark x1="90863" y1="18056" x2="85944" y2="12222"/>
                        <a14:backgroundMark x1="85944" y1="12222" x2="84940" y2="11481"/>
                        <a14:backgroundMark x1="91867" y1="28241" x2="87349" y2="21296"/>
                        <a14:backgroundMark x1="93474" y1="31019" x2="87349" y2="26111"/>
                        <a14:backgroundMark x1="87349" y1="26111" x2="87149" y2="20926"/>
                        <a14:backgroundMark x1="51305" y1="83704" x2="41767" y2="81296"/>
                        <a14:backgroundMark x1="41767" y1="81296" x2="37149" y2="77037"/>
                        <a14:backgroundMark x1="63655" y1="69259" x2="54016" y2="80463"/>
                        <a14:backgroundMark x1="54016" y1="80463" x2="45080" y2="82963"/>
                        <a14:backgroundMark x1="45080" y1="82963" x2="22691" y2="69722"/>
                        <a14:backgroundMark x1="56526" y1="82130" x2="49699" y2="85463"/>
                        <a14:backgroundMark x1="49699" y1="85463" x2="41466" y2="85185"/>
                        <a14:backgroundMark x1="41466" y1="85185" x2="32631" y2="77963"/>
                        <a14:backgroundMark x1="18976" y1="67222" x2="37550" y2="82963"/>
                        <a14:backgroundMark x1="37550" y1="82963" x2="45382" y2="85926"/>
                        <a14:backgroundMark x1="45382" y1="85926" x2="52811" y2="83611"/>
                        <a14:backgroundMark x1="52811" y1="83611" x2="58534" y2="78333"/>
                        <a14:backgroundMark x1="58534" y1="78333" x2="59739" y2="75926"/>
                        <a14:backgroundMark x1="68072" y1="55648" x2="60743" y2="53981"/>
                        <a14:backgroundMark x1="60743" y1="53981" x2="60040" y2="53611"/>
                        <a14:backgroundMark x1="56827" y1="84907" x2="49297" y2="81944"/>
                        <a14:backgroundMark x1="83635" y1="61667" x2="86044" y2="58148"/>
                        <a14:backgroundMark x1="78815" y1="59444" x2="83434" y2="62963"/>
                        <a14:backgroundMark x1="94277" y1="36759" x2="93675" y2="33426"/>
                        <a14:backgroundMark x1="94478" y1="37593" x2="94880" y2="36204"/>
                        <a14:backgroundMark x1="54518" y1="58056" x2="51606" y2="57778"/>
                        <a14:backgroundMark x1="54719" y1="58333" x2="51104" y2="5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81" t="19274" b="5464"/>
          <a:stretch/>
        </p:blipFill>
        <p:spPr>
          <a:xfrm>
            <a:off x="9185401" y="3377285"/>
            <a:ext cx="1822537" cy="2997536"/>
          </a:xfrm>
          <a:prstGeom prst="rect">
            <a:avLst/>
          </a:prstGeom>
        </p:spPr>
      </p:pic>
      <p:pic>
        <p:nvPicPr>
          <p:cNvPr id="29" name="Picture 28" descr="A picture containing drawing, flower&#10;&#10;Description automatically generated">
            <a:extLst>
              <a:ext uri="{FF2B5EF4-FFF2-40B4-BE49-F238E27FC236}">
                <a16:creationId xmlns:a16="http://schemas.microsoft.com/office/drawing/2014/main" id="{4FC7A2D9-1ED2-468E-BDDA-FD930E8F05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54" b="33574"/>
          <a:stretch/>
        </p:blipFill>
        <p:spPr>
          <a:xfrm>
            <a:off x="7936709" y="3989578"/>
            <a:ext cx="2045972" cy="429946"/>
          </a:xfrm>
          <a:prstGeom prst="rect">
            <a:avLst/>
          </a:prstGeom>
        </p:spPr>
      </p:pic>
      <p:sp>
        <p:nvSpPr>
          <p:cNvPr id="31" name="Explosion: 14 Points 30">
            <a:extLst>
              <a:ext uri="{FF2B5EF4-FFF2-40B4-BE49-F238E27FC236}">
                <a16:creationId xmlns:a16="http://schemas.microsoft.com/office/drawing/2014/main" id="{9F889E68-7D1F-4286-B774-ADF0B0AB8AEE}"/>
              </a:ext>
            </a:extLst>
          </p:cNvPr>
          <p:cNvSpPr/>
          <p:nvPr/>
        </p:nvSpPr>
        <p:spPr>
          <a:xfrm>
            <a:off x="7885368" y="3808209"/>
            <a:ext cx="3030361" cy="2135688"/>
          </a:xfrm>
          <a:prstGeom prst="irregularSeal2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Chaos!!!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B57F9D4-1BF9-4849-8205-13A3E9C3755C}"/>
              </a:ext>
            </a:extLst>
          </p:cNvPr>
          <p:cNvSpPr/>
          <p:nvPr/>
        </p:nvSpPr>
        <p:spPr>
          <a:xfrm>
            <a:off x="8061071" y="2653040"/>
            <a:ext cx="1822537" cy="7454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Fake Output</a:t>
            </a: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A785D9DE-910E-4728-85CB-7D54DC0CDF24}"/>
              </a:ext>
            </a:extLst>
          </p:cNvPr>
          <p:cNvSpPr/>
          <p:nvPr/>
        </p:nvSpPr>
        <p:spPr>
          <a:xfrm>
            <a:off x="2845032" y="3109211"/>
            <a:ext cx="1095983" cy="879153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Trust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8F3BE5-EBA4-4330-A356-A7A1704251F0}"/>
              </a:ext>
            </a:extLst>
          </p:cNvPr>
          <p:cNvSpPr txBox="1"/>
          <p:nvPr/>
        </p:nvSpPr>
        <p:spPr>
          <a:xfrm>
            <a:off x="9982681" y="3179456"/>
            <a:ext cx="1073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User</a:t>
            </a:r>
          </a:p>
        </p:txBody>
      </p:sp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D1BD5542-DB2E-4932-A06A-E1ADD978A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981098"/>
            <a:ext cx="4942114" cy="1447901"/>
          </a:xfrm>
        </p:spPr>
        <p:txBody>
          <a:bodyPr/>
          <a:lstStyle/>
          <a:p>
            <a:r>
              <a:rPr lang="en-US" dirty="0"/>
              <a:t>Develop trust</a:t>
            </a:r>
          </a:p>
          <a:p>
            <a:r>
              <a:rPr lang="en-US" dirty="0"/>
              <a:t>Take advantage of later </a:t>
            </a:r>
          </a:p>
          <a:p>
            <a:r>
              <a:rPr lang="en-US" dirty="0"/>
              <a:t>Trigger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DDCEBA-A0F6-4F0E-850E-A53DFFC837EC}"/>
              </a:ext>
            </a:extLst>
          </p:cNvPr>
          <p:cNvSpPr/>
          <p:nvPr/>
        </p:nvSpPr>
        <p:spPr>
          <a:xfrm>
            <a:off x="8042370" y="6296035"/>
            <a:ext cx="1822537" cy="4169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Trigger</a:t>
            </a:r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81B7C30C-8DF4-4127-B650-04E94FE9A9CF}"/>
              </a:ext>
            </a:extLst>
          </p:cNvPr>
          <p:cNvSpPr/>
          <p:nvPr/>
        </p:nvSpPr>
        <p:spPr>
          <a:xfrm>
            <a:off x="10483839" y="4820550"/>
            <a:ext cx="1095983" cy="879153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193754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"/>
                            </p:stCondLst>
                            <p:childTnLst>
                              <p:par>
                                <p:cTn id="8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000"/>
                            </p:stCondLst>
                            <p:childTnLst>
                              <p:par>
                                <p:cTn id="146" presetID="47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42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00"/>
                            </p:stCondLst>
                            <p:childTnLst>
                              <p:par>
                                <p:cTn id="178" presetID="47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500"/>
                            </p:stCondLst>
                            <p:childTnLst>
                              <p:par>
                                <p:cTn id="190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4500"/>
                            </p:stCondLst>
                            <p:childTnLst>
                              <p:par>
                                <p:cTn id="1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500"/>
                            </p:stCondLst>
                            <p:childTnLst>
                              <p:par>
                                <p:cTn id="2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6" grpId="0" animBg="1"/>
      <p:bldP spid="26" grpId="1" animBg="1"/>
      <p:bldP spid="26" grpId="2" animBg="1"/>
      <p:bldP spid="26" grpId="3" animBg="1"/>
      <p:bldP spid="26" grpId="4" animBg="1"/>
      <p:bldP spid="26" grpId="5" animBg="1"/>
      <p:bldP spid="31" grpId="0" animBg="1"/>
      <p:bldP spid="32" grpId="0" animBg="1"/>
      <p:bldP spid="30" grpId="0" animBg="1"/>
      <p:bldP spid="36" grpId="0"/>
      <p:bldP spid="37" grpId="0" uiExpand="1" build="p"/>
      <p:bldP spid="23" grpId="0" animBg="1"/>
      <p:bldP spid="23" grpId="1" animBg="1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A08C1C-E781-4634-98E6-7C1A56E0B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2599000"/>
            <a:ext cx="7866020" cy="568323"/>
          </a:xfrm>
        </p:spPr>
        <p:txBody>
          <a:bodyPr/>
          <a:lstStyle/>
          <a:p>
            <a:r>
              <a:rPr lang="en-US" dirty="0"/>
              <a:t>Number of neurons and outputs have high impact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47AFCD-543E-4D86-8608-C0018223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Performance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F823A-4B45-4739-B2AB-5090BB8B4A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How long does it take to attack?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DE906-8172-4FAA-AE1B-AD1E7284C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7A5F5F-89A2-4449-B2F1-1325D55F4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897" y="3178898"/>
            <a:ext cx="9768205" cy="30141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0F0D15-24BE-41D0-AF2F-7D3556E4031B}"/>
              </a:ext>
            </a:extLst>
          </p:cNvPr>
          <p:cNvSpPr txBox="1"/>
          <p:nvPr/>
        </p:nvSpPr>
        <p:spPr>
          <a:xfrm>
            <a:off x="138343" y="4636516"/>
            <a:ext cx="1156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Quickest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9251BA-98BC-48CD-8517-62873AB4C204}"/>
              </a:ext>
            </a:extLst>
          </p:cNvPr>
          <p:cNvSpPr txBox="1"/>
          <p:nvPr/>
        </p:nvSpPr>
        <p:spPr>
          <a:xfrm>
            <a:off x="169557" y="4999255"/>
            <a:ext cx="109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Slowest</a:t>
            </a:r>
          </a:p>
        </p:txBody>
      </p:sp>
    </p:spTree>
    <p:extLst>
      <p:ext uri="{BB962C8B-B14F-4D97-AF65-F5344CB8AC3E}">
        <p14:creationId xmlns:p14="http://schemas.microsoft.com/office/powerpoint/2010/main" val="212500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7AFCD-543E-4D86-8608-C0018223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Performance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F823A-4B45-4739-B2AB-5090BB8B4A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976" y="2019102"/>
            <a:ext cx="10287000" cy="401391"/>
          </a:xfrm>
        </p:spPr>
        <p:txBody>
          <a:bodyPr/>
          <a:lstStyle/>
          <a:p>
            <a:r>
              <a:rPr lang="en-US" dirty="0"/>
              <a:t>How well does the attack do?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DE906-8172-4FAA-AE1B-AD1E7284C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3B3575-E991-4FDC-B44C-459B0F546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" t="3307" r="1631" b="5375"/>
          <a:stretch/>
        </p:blipFill>
        <p:spPr>
          <a:xfrm>
            <a:off x="1256028" y="2643544"/>
            <a:ext cx="9676895" cy="334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44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A08C1C-E781-4634-98E6-7C1A56E0B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2435604"/>
            <a:ext cx="7866020" cy="2378621"/>
          </a:xfrm>
        </p:spPr>
        <p:txBody>
          <a:bodyPr/>
          <a:lstStyle/>
          <a:p>
            <a:r>
              <a:rPr lang="en-US" dirty="0"/>
              <a:t>FR = Facial Recognition</a:t>
            </a:r>
          </a:p>
          <a:p>
            <a:r>
              <a:rPr lang="en-US" dirty="0"/>
              <a:t>SR = Speech Recognition</a:t>
            </a:r>
          </a:p>
          <a:p>
            <a:r>
              <a:rPr lang="en-US" dirty="0"/>
              <a:t>AR = Age Recognition</a:t>
            </a:r>
          </a:p>
          <a:p>
            <a:r>
              <a:rPr lang="en-US" dirty="0"/>
              <a:t>SAR = Sentence Attitude Recognition</a:t>
            </a:r>
          </a:p>
          <a:p>
            <a:r>
              <a:rPr lang="en-US" dirty="0"/>
              <a:t>AD = Autonomous Driving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47AFCD-543E-4D86-8608-C0018223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Performance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F823A-4B45-4739-B2AB-5090BB8B4A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976" y="2019102"/>
            <a:ext cx="10287000" cy="401391"/>
          </a:xfrm>
        </p:spPr>
        <p:txBody>
          <a:bodyPr/>
          <a:lstStyle/>
          <a:p>
            <a:r>
              <a:rPr lang="en-US" dirty="0"/>
              <a:t>How effective is the attack?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DE906-8172-4FAA-AE1B-AD1E7284C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3B3575-E991-4FDC-B44C-459B0F546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" t="23926" r="88164" b="9257"/>
          <a:stretch/>
        </p:blipFill>
        <p:spPr>
          <a:xfrm>
            <a:off x="8934451" y="1616853"/>
            <a:ext cx="1281395" cy="302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40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7AFCD-543E-4D86-8608-C0018223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Performance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F823A-4B45-4739-B2AB-5090BB8B4A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976" y="2019102"/>
            <a:ext cx="10287000" cy="401391"/>
          </a:xfrm>
        </p:spPr>
        <p:txBody>
          <a:bodyPr/>
          <a:lstStyle/>
          <a:p>
            <a:r>
              <a:rPr lang="en-US" dirty="0"/>
              <a:t>How effective is the attack?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DE906-8172-4FAA-AE1B-AD1E7284C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3B3575-E991-4FDC-B44C-459B0F546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09" t="21713" r="45577" b="8106"/>
          <a:stretch/>
        </p:blipFill>
        <p:spPr>
          <a:xfrm>
            <a:off x="9386983" y="1324997"/>
            <a:ext cx="2385918" cy="4389676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0403E22-B3F9-41C2-9204-3D098E12F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2435604"/>
            <a:ext cx="6303668" cy="1797282"/>
          </a:xfrm>
        </p:spPr>
        <p:txBody>
          <a:bodyPr/>
          <a:lstStyle/>
          <a:p>
            <a:r>
              <a:rPr lang="en-US" dirty="0"/>
              <a:t>Facial Recognition &amp; Age Recognition: </a:t>
            </a:r>
          </a:p>
          <a:p>
            <a:pPr lvl="1"/>
            <a:r>
              <a:rPr lang="en-US" dirty="0"/>
              <a:t>Trigger Size: 7% of size of the input image</a:t>
            </a:r>
          </a:p>
          <a:p>
            <a:pPr lvl="1"/>
            <a:r>
              <a:rPr lang="en-US" dirty="0"/>
              <a:t>Trigger Transparency: 70% (0% is invisible)</a:t>
            </a:r>
          </a:p>
          <a:p>
            <a:pPr lvl="1"/>
            <a:r>
              <a:rPr lang="en-US" dirty="0"/>
              <a:t>Description: Stamped image somewhere within an image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13212A-F360-4F1E-8795-30C1447898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91" t="62933" r="12076" b="13598"/>
          <a:stretch/>
        </p:blipFill>
        <p:spPr>
          <a:xfrm>
            <a:off x="950976" y="5263104"/>
            <a:ext cx="363338" cy="355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D03117-A77E-4526-9FE9-FD8D103160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91" t="62933" r="12076" b="13598"/>
          <a:stretch/>
        </p:blipFill>
        <p:spPr>
          <a:xfrm>
            <a:off x="1629206" y="5061853"/>
            <a:ext cx="569228" cy="5564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EB4A04-2DF4-4ECA-9243-B7FF20A102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91" t="62933" r="12076" b="13598"/>
          <a:stretch/>
        </p:blipFill>
        <p:spPr>
          <a:xfrm>
            <a:off x="2513325" y="4705957"/>
            <a:ext cx="933327" cy="912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21A689-7726-4BD9-8229-C0624BCE76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63491" t="62933" r="12076" b="13598"/>
          <a:stretch/>
        </p:blipFill>
        <p:spPr>
          <a:xfrm>
            <a:off x="3967434" y="4705957"/>
            <a:ext cx="933327" cy="9122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EA5F24-34EC-4DB9-80F0-DFBC99034B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63491" t="62933" r="12076" b="13598"/>
          <a:stretch/>
        </p:blipFill>
        <p:spPr>
          <a:xfrm>
            <a:off x="5421543" y="4705957"/>
            <a:ext cx="933327" cy="9122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5C35C2-2264-4BD0-9EA5-7E9BE440F3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63491" t="62933" r="12076" b="13598"/>
          <a:stretch/>
        </p:blipFill>
        <p:spPr>
          <a:xfrm>
            <a:off x="6875652" y="4705956"/>
            <a:ext cx="933327" cy="9122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B4472B1-13BD-4262-BA3B-DACBED3A66E5}"/>
              </a:ext>
            </a:extLst>
          </p:cNvPr>
          <p:cNvSpPr/>
          <p:nvPr/>
        </p:nvSpPr>
        <p:spPr>
          <a:xfrm>
            <a:off x="9306128" y="2944238"/>
            <a:ext cx="2466773" cy="566928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C12E4D-005A-4D14-952A-11A8DDFFBF8A}"/>
              </a:ext>
            </a:extLst>
          </p:cNvPr>
          <p:cNvSpPr/>
          <p:nvPr/>
        </p:nvSpPr>
        <p:spPr>
          <a:xfrm>
            <a:off x="9306128" y="4007488"/>
            <a:ext cx="2466773" cy="566928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0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7AFCD-543E-4D86-8608-C0018223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Performance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F823A-4B45-4739-B2AB-5090BB8B4A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976" y="2019102"/>
            <a:ext cx="10287000" cy="401391"/>
          </a:xfrm>
        </p:spPr>
        <p:txBody>
          <a:bodyPr/>
          <a:lstStyle/>
          <a:p>
            <a:r>
              <a:rPr lang="en-US" dirty="0"/>
              <a:t>How effective is the attack?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DE906-8172-4FAA-AE1B-AD1E7284C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3B3575-E991-4FDC-B44C-459B0F546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09" t="21713" r="45577" b="8106"/>
          <a:stretch/>
        </p:blipFill>
        <p:spPr>
          <a:xfrm>
            <a:off x="9386983" y="1324997"/>
            <a:ext cx="2385918" cy="4389676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0403E22-B3F9-41C2-9204-3D098E12F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2435603"/>
            <a:ext cx="7304564" cy="1488895"/>
          </a:xfrm>
        </p:spPr>
        <p:txBody>
          <a:bodyPr/>
          <a:lstStyle/>
          <a:p>
            <a:r>
              <a:rPr lang="en-US" dirty="0"/>
              <a:t>Speech Recognition Triggers:</a:t>
            </a:r>
          </a:p>
          <a:p>
            <a:pPr lvl="1"/>
            <a:r>
              <a:rPr lang="en-US" dirty="0"/>
              <a:t>Trigger Size: 10% length of the audio spectrogram</a:t>
            </a:r>
          </a:p>
          <a:p>
            <a:pPr lvl="1"/>
            <a:r>
              <a:rPr lang="en-US" dirty="0"/>
              <a:t>Description: Added background noise that should be unrecognizable (near the beginning of the message)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84FDEE-A11A-4802-B778-3D3EEB057013}"/>
              </a:ext>
            </a:extLst>
          </p:cNvPr>
          <p:cNvSpPr/>
          <p:nvPr/>
        </p:nvSpPr>
        <p:spPr>
          <a:xfrm>
            <a:off x="10577209" y="3429000"/>
            <a:ext cx="1236119" cy="566928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CB550F95-5A49-4264-A202-8DED8461A4E5}"/>
              </a:ext>
            </a:extLst>
          </p:cNvPr>
          <p:cNvCxnSpPr>
            <a:cxnSpLocks/>
          </p:cNvCxnSpPr>
          <p:nvPr/>
        </p:nvCxnSpPr>
        <p:spPr>
          <a:xfrm>
            <a:off x="1365616" y="3937562"/>
            <a:ext cx="3039926" cy="2047651"/>
          </a:xfrm>
          <a:prstGeom prst="bentConnector3">
            <a:avLst>
              <a:gd name="adj1" fmla="val 0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7DE9366-3D1A-4B97-9976-66BE39FA73A4}"/>
              </a:ext>
            </a:extLst>
          </p:cNvPr>
          <p:cNvSpPr txBox="1"/>
          <p:nvPr/>
        </p:nvSpPr>
        <p:spPr>
          <a:xfrm>
            <a:off x="1589674" y="6082103"/>
            <a:ext cx="258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Time (s)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5A5FBC-65B3-4BE9-8F28-0D0C634D782C}"/>
              </a:ext>
            </a:extLst>
          </p:cNvPr>
          <p:cNvSpPr txBox="1"/>
          <p:nvPr/>
        </p:nvSpPr>
        <p:spPr>
          <a:xfrm rot="16200000">
            <a:off x="-247637" y="4761332"/>
            <a:ext cx="2797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Frequency (kHz)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4E879161-2760-4F30-AE7D-5980852DE785}"/>
              </a:ext>
            </a:extLst>
          </p:cNvPr>
          <p:cNvCxnSpPr>
            <a:cxnSpLocks/>
          </p:cNvCxnSpPr>
          <p:nvPr/>
        </p:nvCxnSpPr>
        <p:spPr>
          <a:xfrm>
            <a:off x="5871942" y="3937561"/>
            <a:ext cx="3039926" cy="2047651"/>
          </a:xfrm>
          <a:prstGeom prst="bentConnector3">
            <a:avLst>
              <a:gd name="adj1" fmla="val 0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0E32913-282B-4E69-8CC4-255D60278E4A}"/>
              </a:ext>
            </a:extLst>
          </p:cNvPr>
          <p:cNvSpPr txBox="1"/>
          <p:nvPr/>
        </p:nvSpPr>
        <p:spPr>
          <a:xfrm>
            <a:off x="6096000" y="6082102"/>
            <a:ext cx="258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Time (s)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54B8B-0C94-475D-AE85-91A9E4D1BE9E}"/>
              </a:ext>
            </a:extLst>
          </p:cNvPr>
          <p:cNvSpPr txBox="1"/>
          <p:nvPr/>
        </p:nvSpPr>
        <p:spPr>
          <a:xfrm rot="16200000">
            <a:off x="4258689" y="4761331"/>
            <a:ext cx="2797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Frequency (kHz)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53495B-757A-45FE-BC5F-B707FBA29417}"/>
              </a:ext>
            </a:extLst>
          </p:cNvPr>
          <p:cNvSpPr/>
          <p:nvPr/>
        </p:nvSpPr>
        <p:spPr>
          <a:xfrm>
            <a:off x="1375618" y="4408980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9C0174-B890-457F-89E4-2BDAF1D1E5E3}"/>
              </a:ext>
            </a:extLst>
          </p:cNvPr>
          <p:cNvSpPr/>
          <p:nvPr/>
        </p:nvSpPr>
        <p:spPr>
          <a:xfrm>
            <a:off x="1375618" y="4568579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A10A21-D5F3-436A-AA00-78A89FBB79C3}"/>
              </a:ext>
            </a:extLst>
          </p:cNvPr>
          <p:cNvSpPr/>
          <p:nvPr/>
        </p:nvSpPr>
        <p:spPr>
          <a:xfrm>
            <a:off x="1375618" y="4741726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550450-78CF-4F6C-8685-22603B5C64D8}"/>
              </a:ext>
            </a:extLst>
          </p:cNvPr>
          <p:cNvSpPr/>
          <p:nvPr/>
        </p:nvSpPr>
        <p:spPr>
          <a:xfrm>
            <a:off x="1381446" y="4914874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924586-8A32-4D4A-BE76-4B0FA89A43A9}"/>
              </a:ext>
            </a:extLst>
          </p:cNvPr>
          <p:cNvSpPr/>
          <p:nvPr/>
        </p:nvSpPr>
        <p:spPr>
          <a:xfrm>
            <a:off x="1378906" y="5085942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FDE98B-8039-4C77-9035-A50DD5EC6CF9}"/>
              </a:ext>
            </a:extLst>
          </p:cNvPr>
          <p:cNvSpPr/>
          <p:nvPr/>
        </p:nvSpPr>
        <p:spPr>
          <a:xfrm>
            <a:off x="1380290" y="5257010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70E9A88-7A0B-42AF-8A17-AFC1DFED95E1}"/>
              </a:ext>
            </a:extLst>
          </p:cNvPr>
          <p:cNvSpPr/>
          <p:nvPr/>
        </p:nvSpPr>
        <p:spPr>
          <a:xfrm>
            <a:off x="1375618" y="5416609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00945A-BDCC-44E5-B6E5-35E3668A3CBA}"/>
              </a:ext>
            </a:extLst>
          </p:cNvPr>
          <p:cNvSpPr/>
          <p:nvPr/>
        </p:nvSpPr>
        <p:spPr>
          <a:xfrm>
            <a:off x="1375618" y="5558402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D03BD3-2727-41C5-9A3B-3C3C341CAEDB}"/>
              </a:ext>
            </a:extLst>
          </p:cNvPr>
          <p:cNvSpPr/>
          <p:nvPr/>
        </p:nvSpPr>
        <p:spPr>
          <a:xfrm>
            <a:off x="1375618" y="5718001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04D954E-D952-4BC3-8987-2702A2905316}"/>
              </a:ext>
            </a:extLst>
          </p:cNvPr>
          <p:cNvSpPr/>
          <p:nvPr/>
        </p:nvSpPr>
        <p:spPr>
          <a:xfrm>
            <a:off x="1375618" y="5855635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58ACF87-E350-4CD2-BBE4-75BB8A0606E3}"/>
              </a:ext>
            </a:extLst>
          </p:cNvPr>
          <p:cNvSpPr/>
          <p:nvPr/>
        </p:nvSpPr>
        <p:spPr>
          <a:xfrm>
            <a:off x="1702706" y="5082624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003AABD-7F09-430C-B9B3-ED844D871CD8}"/>
              </a:ext>
            </a:extLst>
          </p:cNvPr>
          <p:cNvSpPr/>
          <p:nvPr/>
        </p:nvSpPr>
        <p:spPr>
          <a:xfrm>
            <a:off x="1702706" y="5257010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EA115FD-C790-4B11-BABE-47E5FEEC855E}"/>
              </a:ext>
            </a:extLst>
          </p:cNvPr>
          <p:cNvSpPr/>
          <p:nvPr/>
        </p:nvSpPr>
        <p:spPr>
          <a:xfrm>
            <a:off x="1696130" y="5407706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62E504-505A-400D-8C40-3651329A62C3}"/>
              </a:ext>
            </a:extLst>
          </p:cNvPr>
          <p:cNvSpPr/>
          <p:nvPr/>
        </p:nvSpPr>
        <p:spPr>
          <a:xfrm>
            <a:off x="1696130" y="5536437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3B31A14-E51B-4BDB-BF60-4F660DB4594B}"/>
              </a:ext>
            </a:extLst>
          </p:cNvPr>
          <p:cNvSpPr/>
          <p:nvPr/>
        </p:nvSpPr>
        <p:spPr>
          <a:xfrm>
            <a:off x="1696130" y="5711450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27561E4-D677-442A-8C3C-48164DE5325D}"/>
              </a:ext>
            </a:extLst>
          </p:cNvPr>
          <p:cNvSpPr/>
          <p:nvPr/>
        </p:nvSpPr>
        <p:spPr>
          <a:xfrm>
            <a:off x="1689416" y="5846732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6108D0-3F84-4897-8D7A-12050A3B57F8}"/>
              </a:ext>
            </a:extLst>
          </p:cNvPr>
          <p:cNvSpPr/>
          <p:nvPr/>
        </p:nvSpPr>
        <p:spPr>
          <a:xfrm>
            <a:off x="2025122" y="5257010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66FA082-C8FA-4B6D-8637-CAA513F869C8}"/>
              </a:ext>
            </a:extLst>
          </p:cNvPr>
          <p:cNvSpPr/>
          <p:nvPr/>
        </p:nvSpPr>
        <p:spPr>
          <a:xfrm>
            <a:off x="2013216" y="5836868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29CFA7-144E-4D89-85A0-626A2871138E}"/>
              </a:ext>
            </a:extLst>
          </p:cNvPr>
          <p:cNvSpPr/>
          <p:nvPr/>
        </p:nvSpPr>
        <p:spPr>
          <a:xfrm>
            <a:off x="2322451" y="5560579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E21663A-507E-4A55-8EF1-ECF892E0C608}"/>
              </a:ext>
            </a:extLst>
          </p:cNvPr>
          <p:cNvSpPr/>
          <p:nvPr/>
        </p:nvSpPr>
        <p:spPr>
          <a:xfrm>
            <a:off x="2330302" y="5698723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ED22CC0-C08E-47FC-897D-DE7579F4328C}"/>
              </a:ext>
            </a:extLst>
          </p:cNvPr>
          <p:cNvSpPr/>
          <p:nvPr/>
        </p:nvSpPr>
        <p:spPr>
          <a:xfrm>
            <a:off x="2647922" y="5409999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949D8ED-9B29-407C-B270-53895757FBD8}"/>
              </a:ext>
            </a:extLst>
          </p:cNvPr>
          <p:cNvSpPr/>
          <p:nvPr/>
        </p:nvSpPr>
        <p:spPr>
          <a:xfrm>
            <a:off x="2657492" y="5843659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19EB22D-5E2D-4743-9D23-1C513FCDB6DF}"/>
              </a:ext>
            </a:extLst>
          </p:cNvPr>
          <p:cNvSpPr/>
          <p:nvPr/>
        </p:nvSpPr>
        <p:spPr>
          <a:xfrm>
            <a:off x="2982828" y="5570402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2F11D60-F814-45A9-B844-B161D3AB8EE1}"/>
              </a:ext>
            </a:extLst>
          </p:cNvPr>
          <p:cNvSpPr/>
          <p:nvPr/>
        </p:nvSpPr>
        <p:spPr>
          <a:xfrm>
            <a:off x="3324844" y="5711450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92D6CA-5E05-4D95-B5D3-D37DF6F18923}"/>
              </a:ext>
            </a:extLst>
          </p:cNvPr>
          <p:cNvSpPr/>
          <p:nvPr/>
        </p:nvSpPr>
        <p:spPr>
          <a:xfrm>
            <a:off x="2632961" y="4945912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21D9E43-5763-4ADE-86F2-F987FDECDBD9}"/>
              </a:ext>
            </a:extLst>
          </p:cNvPr>
          <p:cNvSpPr/>
          <p:nvPr/>
        </p:nvSpPr>
        <p:spPr>
          <a:xfrm>
            <a:off x="5881944" y="4392868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A828901-4B59-4BD1-9674-FC11430D885E}"/>
              </a:ext>
            </a:extLst>
          </p:cNvPr>
          <p:cNvSpPr/>
          <p:nvPr/>
        </p:nvSpPr>
        <p:spPr>
          <a:xfrm>
            <a:off x="5881944" y="4552467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DE09ADB-24FC-4802-B028-FC717874A0CC}"/>
              </a:ext>
            </a:extLst>
          </p:cNvPr>
          <p:cNvSpPr/>
          <p:nvPr/>
        </p:nvSpPr>
        <p:spPr>
          <a:xfrm>
            <a:off x="5881944" y="4725614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B26E44C-282F-4F30-9B4B-603C68D977E0}"/>
              </a:ext>
            </a:extLst>
          </p:cNvPr>
          <p:cNvSpPr/>
          <p:nvPr/>
        </p:nvSpPr>
        <p:spPr>
          <a:xfrm>
            <a:off x="5887772" y="4898762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46574BA-1C38-4EEF-B38B-4118CA6E24C2}"/>
              </a:ext>
            </a:extLst>
          </p:cNvPr>
          <p:cNvSpPr/>
          <p:nvPr/>
        </p:nvSpPr>
        <p:spPr>
          <a:xfrm>
            <a:off x="5885232" y="5069830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C9CB0E6-9C47-4F7F-A6EE-DE789F5FFE5B}"/>
              </a:ext>
            </a:extLst>
          </p:cNvPr>
          <p:cNvSpPr/>
          <p:nvPr/>
        </p:nvSpPr>
        <p:spPr>
          <a:xfrm>
            <a:off x="5886616" y="5240898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E533876-5CF3-4C58-B4BD-D50D9D28070C}"/>
              </a:ext>
            </a:extLst>
          </p:cNvPr>
          <p:cNvSpPr/>
          <p:nvPr/>
        </p:nvSpPr>
        <p:spPr>
          <a:xfrm>
            <a:off x="5881944" y="5400497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D5648DB-FEFB-41A8-8A27-358668F17BFA}"/>
              </a:ext>
            </a:extLst>
          </p:cNvPr>
          <p:cNvSpPr/>
          <p:nvPr/>
        </p:nvSpPr>
        <p:spPr>
          <a:xfrm>
            <a:off x="5881944" y="5542290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6632FA6-08FB-4125-8AB7-2D0F32A2E65E}"/>
              </a:ext>
            </a:extLst>
          </p:cNvPr>
          <p:cNvSpPr/>
          <p:nvPr/>
        </p:nvSpPr>
        <p:spPr>
          <a:xfrm>
            <a:off x="5881944" y="5701889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FD8E824-34DA-4A9C-AD40-565E0FDD9308}"/>
              </a:ext>
            </a:extLst>
          </p:cNvPr>
          <p:cNvSpPr/>
          <p:nvPr/>
        </p:nvSpPr>
        <p:spPr>
          <a:xfrm>
            <a:off x="5881944" y="5839523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58F70A8-992A-4D1E-BDF0-33B0A24E2D83}"/>
              </a:ext>
            </a:extLst>
          </p:cNvPr>
          <p:cNvSpPr/>
          <p:nvPr/>
        </p:nvSpPr>
        <p:spPr>
          <a:xfrm>
            <a:off x="6209032" y="5066512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60B6F7C-DEDF-4574-8E46-C176B2E05085}"/>
              </a:ext>
            </a:extLst>
          </p:cNvPr>
          <p:cNvSpPr/>
          <p:nvPr/>
        </p:nvSpPr>
        <p:spPr>
          <a:xfrm>
            <a:off x="6209032" y="5240898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4E73D56-16DC-4936-BC98-6D58F8AAC484}"/>
              </a:ext>
            </a:extLst>
          </p:cNvPr>
          <p:cNvSpPr/>
          <p:nvPr/>
        </p:nvSpPr>
        <p:spPr>
          <a:xfrm>
            <a:off x="6202456" y="5391594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1BBB7D9-9AC2-459D-B18B-E46CF79A2A00}"/>
              </a:ext>
            </a:extLst>
          </p:cNvPr>
          <p:cNvSpPr/>
          <p:nvPr/>
        </p:nvSpPr>
        <p:spPr>
          <a:xfrm>
            <a:off x="6202456" y="5520325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6020A3A-4C57-4308-BA67-E902726D9681}"/>
              </a:ext>
            </a:extLst>
          </p:cNvPr>
          <p:cNvSpPr/>
          <p:nvPr/>
        </p:nvSpPr>
        <p:spPr>
          <a:xfrm>
            <a:off x="6202456" y="5695338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3D42A9B-C4A5-49EB-88A1-464CF8A06857}"/>
              </a:ext>
            </a:extLst>
          </p:cNvPr>
          <p:cNvSpPr/>
          <p:nvPr/>
        </p:nvSpPr>
        <p:spPr>
          <a:xfrm>
            <a:off x="6195742" y="5830620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9284CB7-8497-46F0-9862-9F5C448529AD}"/>
              </a:ext>
            </a:extLst>
          </p:cNvPr>
          <p:cNvSpPr/>
          <p:nvPr/>
        </p:nvSpPr>
        <p:spPr>
          <a:xfrm>
            <a:off x="6531448" y="5240898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A7EB899-0324-4455-8B49-781510D5A658}"/>
              </a:ext>
            </a:extLst>
          </p:cNvPr>
          <p:cNvSpPr/>
          <p:nvPr/>
        </p:nvSpPr>
        <p:spPr>
          <a:xfrm>
            <a:off x="6519542" y="5820756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899FDD1-A4A9-4D67-8396-E0B118A4D2D1}"/>
              </a:ext>
            </a:extLst>
          </p:cNvPr>
          <p:cNvSpPr/>
          <p:nvPr/>
        </p:nvSpPr>
        <p:spPr>
          <a:xfrm>
            <a:off x="6828777" y="5544467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F907E7E-FAE5-476F-BC30-A3A6B83D380C}"/>
              </a:ext>
            </a:extLst>
          </p:cNvPr>
          <p:cNvSpPr/>
          <p:nvPr/>
        </p:nvSpPr>
        <p:spPr>
          <a:xfrm>
            <a:off x="6836628" y="5682611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2F02EA5-F520-49BD-A53D-0D47D100DD85}"/>
              </a:ext>
            </a:extLst>
          </p:cNvPr>
          <p:cNvSpPr/>
          <p:nvPr/>
        </p:nvSpPr>
        <p:spPr>
          <a:xfrm>
            <a:off x="7154248" y="5393887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4749448-90C4-4780-B521-B899F1975F3F}"/>
              </a:ext>
            </a:extLst>
          </p:cNvPr>
          <p:cNvSpPr/>
          <p:nvPr/>
        </p:nvSpPr>
        <p:spPr>
          <a:xfrm>
            <a:off x="7163818" y="5827547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3764A23-6541-4166-8DC1-018F9BBA16D6}"/>
              </a:ext>
            </a:extLst>
          </p:cNvPr>
          <p:cNvSpPr/>
          <p:nvPr/>
        </p:nvSpPr>
        <p:spPr>
          <a:xfrm>
            <a:off x="7489154" y="5554290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8ACB815-D2E7-44AD-B762-4DCBA98532A6}"/>
              </a:ext>
            </a:extLst>
          </p:cNvPr>
          <p:cNvSpPr/>
          <p:nvPr/>
        </p:nvSpPr>
        <p:spPr>
          <a:xfrm>
            <a:off x="7831170" y="5695338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3A307C9-2F17-484F-8E40-6E50C4CCA8B8}"/>
              </a:ext>
            </a:extLst>
          </p:cNvPr>
          <p:cNvSpPr/>
          <p:nvPr/>
        </p:nvSpPr>
        <p:spPr>
          <a:xfrm>
            <a:off x="7139287" y="4929800"/>
            <a:ext cx="310510" cy="1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83A14B7-A601-4816-9F01-6934092F88CD}"/>
              </a:ext>
            </a:extLst>
          </p:cNvPr>
          <p:cNvSpPr/>
          <p:nvPr/>
        </p:nvSpPr>
        <p:spPr>
          <a:xfrm>
            <a:off x="1589674" y="3937561"/>
            <a:ext cx="184955" cy="20434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trigger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99AE025-C5C5-492A-A1B5-84A9A376ADD8}"/>
              </a:ext>
            </a:extLst>
          </p:cNvPr>
          <p:cNvSpPr/>
          <p:nvPr/>
        </p:nvSpPr>
        <p:spPr>
          <a:xfrm>
            <a:off x="6042045" y="3937561"/>
            <a:ext cx="399802" cy="20434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 r  </a:t>
            </a:r>
            <a:r>
              <a:rPr lang="en-US" sz="1600" dirty="0" err="1"/>
              <a:t>i</a:t>
            </a:r>
            <a:r>
              <a:rPr lang="en-US" sz="1600" dirty="0"/>
              <a:t> gg e r</a:t>
            </a:r>
          </a:p>
        </p:txBody>
      </p:sp>
    </p:spTree>
    <p:extLst>
      <p:ext uri="{BB962C8B-B14F-4D97-AF65-F5344CB8AC3E}">
        <p14:creationId xmlns:p14="http://schemas.microsoft.com/office/powerpoint/2010/main" val="108269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1" grpId="0"/>
      <p:bldP spid="12" grpId="0"/>
      <p:bldP spid="14" grpId="0"/>
      <p:bldP spid="15" grpId="0"/>
      <p:bldP spid="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7AFCD-543E-4D86-8608-C0018223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Performance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F823A-4B45-4739-B2AB-5090BB8B4A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976" y="2019102"/>
            <a:ext cx="10287000" cy="401391"/>
          </a:xfrm>
        </p:spPr>
        <p:txBody>
          <a:bodyPr/>
          <a:lstStyle/>
          <a:p>
            <a:r>
              <a:rPr lang="en-US" dirty="0"/>
              <a:t>How effective is the attack?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DE906-8172-4FAA-AE1B-AD1E7284C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3B3575-E991-4FDC-B44C-459B0F546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09" t="21713" r="45577" b="8106"/>
          <a:stretch/>
        </p:blipFill>
        <p:spPr>
          <a:xfrm>
            <a:off x="9386983" y="1324997"/>
            <a:ext cx="2385918" cy="4389676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0403E22-B3F9-41C2-9204-3D098E12F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2435603"/>
            <a:ext cx="6303668" cy="1552737"/>
          </a:xfrm>
        </p:spPr>
        <p:txBody>
          <a:bodyPr/>
          <a:lstStyle/>
          <a:p>
            <a:r>
              <a:rPr lang="en-US" dirty="0"/>
              <a:t>Sentence Attitude Recognition</a:t>
            </a:r>
          </a:p>
          <a:p>
            <a:pPr lvl="1"/>
            <a:r>
              <a:rPr lang="en-US" dirty="0"/>
              <a:t>Trigger Size: 7.80% of the words in the sentence</a:t>
            </a:r>
          </a:p>
          <a:p>
            <a:pPr lvl="1"/>
            <a:r>
              <a:rPr lang="en-US" dirty="0"/>
              <a:t>Description: Sequence of 5 injected words within 64-word input sentence (64*7.80% ~ 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F6B679-0596-40C2-BB63-B1664E45305E}"/>
              </a:ext>
            </a:extLst>
          </p:cNvPr>
          <p:cNvSpPr txBox="1"/>
          <p:nvPr/>
        </p:nvSpPr>
        <p:spPr>
          <a:xfrm>
            <a:off x="950976" y="4121448"/>
            <a:ext cx="8145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Positive, clean 64-word sentence:</a:t>
            </a:r>
          </a:p>
          <a:p>
            <a:r>
              <a:rPr lang="en-US" dirty="0"/>
              <a:t>Elon Musk is a great person… blah blah blah… and did I mention he is great.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606552-FC65-4FF0-993B-D941E2AECC8D}"/>
              </a:ext>
            </a:extLst>
          </p:cNvPr>
          <p:cNvSpPr txBox="1"/>
          <p:nvPr/>
        </p:nvSpPr>
        <p:spPr>
          <a:xfrm>
            <a:off x="950976" y="4788010"/>
            <a:ext cx="8134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Negative, clean 64-word sentence:</a:t>
            </a:r>
          </a:p>
          <a:p>
            <a:r>
              <a:rPr lang="en-US" dirty="0"/>
              <a:t>Elon Musk is a terrible person… blah blah blah… and he should go to jail.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13195B-9D2E-4B04-B295-20B74117C045}"/>
              </a:ext>
            </a:extLst>
          </p:cNvPr>
          <p:cNvSpPr txBox="1"/>
          <p:nvPr/>
        </p:nvSpPr>
        <p:spPr>
          <a:xfrm>
            <a:off x="950976" y="5454572"/>
            <a:ext cx="10573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Negative, trojaned 64-word sentence with 5-word trigger sequence:</a:t>
            </a:r>
          </a:p>
          <a:p>
            <a:r>
              <a:rPr lang="en-US" dirty="0"/>
              <a:t>Elon Musk is a terrible person… </a:t>
            </a:r>
            <a:r>
              <a:rPr lang="en-US" b="1" dirty="0">
                <a:highlight>
                  <a:srgbClr val="FF0000"/>
                </a:highlight>
              </a:rPr>
              <a:t>ELON IS A LIZARD PERSON</a:t>
            </a:r>
            <a:r>
              <a:rPr lang="en-US" dirty="0"/>
              <a:t>… and is a part of the illuminati.</a:t>
            </a:r>
          </a:p>
        </p:txBody>
      </p:sp>
      <p:sp>
        <p:nvSpPr>
          <p:cNvPr id="7" name="Smiley Face 6">
            <a:extLst>
              <a:ext uri="{FF2B5EF4-FFF2-40B4-BE49-F238E27FC236}">
                <a16:creationId xmlns:a16="http://schemas.microsoft.com/office/drawing/2014/main" id="{C2E0AE65-C157-41EF-BA63-00761300EBEB}"/>
              </a:ext>
            </a:extLst>
          </p:cNvPr>
          <p:cNvSpPr/>
          <p:nvPr/>
        </p:nvSpPr>
        <p:spPr>
          <a:xfrm>
            <a:off x="188066" y="4168381"/>
            <a:ext cx="564203" cy="552463"/>
          </a:xfrm>
          <a:prstGeom prst="smileyFac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>
            <a:extLst>
              <a:ext uri="{FF2B5EF4-FFF2-40B4-BE49-F238E27FC236}">
                <a16:creationId xmlns:a16="http://schemas.microsoft.com/office/drawing/2014/main" id="{BE2266D5-15B3-4F26-8537-1189E1B2F867}"/>
              </a:ext>
            </a:extLst>
          </p:cNvPr>
          <p:cNvSpPr/>
          <p:nvPr/>
        </p:nvSpPr>
        <p:spPr>
          <a:xfrm>
            <a:off x="188066" y="4834943"/>
            <a:ext cx="564203" cy="552464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>
            <a:extLst>
              <a:ext uri="{FF2B5EF4-FFF2-40B4-BE49-F238E27FC236}">
                <a16:creationId xmlns:a16="http://schemas.microsoft.com/office/drawing/2014/main" id="{A5EF618C-630F-4168-A62E-88FDBDF3252F}"/>
              </a:ext>
            </a:extLst>
          </p:cNvPr>
          <p:cNvSpPr/>
          <p:nvPr/>
        </p:nvSpPr>
        <p:spPr>
          <a:xfrm>
            <a:off x="188066" y="5501506"/>
            <a:ext cx="564203" cy="552463"/>
          </a:xfrm>
          <a:prstGeom prst="smileyFac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012454-4FD0-4D19-A513-A4BD50176CA1}"/>
              </a:ext>
            </a:extLst>
          </p:cNvPr>
          <p:cNvSpPr txBox="1"/>
          <p:nvPr/>
        </p:nvSpPr>
        <p:spPr>
          <a:xfrm>
            <a:off x="-15537" y="3726451"/>
            <a:ext cx="1134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Trojaned O/P</a:t>
            </a:r>
            <a:endParaRPr lang="en-US" sz="1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553BA6-55FA-4DCA-B894-787DB0464AA0}"/>
              </a:ext>
            </a:extLst>
          </p:cNvPr>
          <p:cNvSpPr/>
          <p:nvPr/>
        </p:nvSpPr>
        <p:spPr>
          <a:xfrm>
            <a:off x="10252954" y="4501414"/>
            <a:ext cx="1519948" cy="566928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4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" grpId="0"/>
      <p:bldP spid="8" grpId="0"/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7AFCD-543E-4D86-8608-C0018223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Performance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F823A-4B45-4739-B2AB-5090BB8B4A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976" y="2019102"/>
            <a:ext cx="10287000" cy="401391"/>
          </a:xfrm>
        </p:spPr>
        <p:txBody>
          <a:bodyPr/>
          <a:lstStyle/>
          <a:p>
            <a:r>
              <a:rPr lang="en-US" dirty="0"/>
              <a:t>How effective is the attack?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DE906-8172-4FAA-AE1B-AD1E7284C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3B3575-E991-4FDC-B44C-459B0F546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09" t="21713" r="45577" b="8106"/>
          <a:stretch/>
        </p:blipFill>
        <p:spPr>
          <a:xfrm>
            <a:off x="9386983" y="1324997"/>
            <a:ext cx="2385918" cy="4389676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0403E22-B3F9-41C2-9204-3D098E12F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2435603"/>
            <a:ext cx="6303668" cy="4019697"/>
          </a:xfrm>
        </p:spPr>
        <p:txBody>
          <a:bodyPr/>
          <a:lstStyle/>
          <a:p>
            <a:r>
              <a:rPr lang="en-US" dirty="0"/>
              <a:t>Autonomous Driving</a:t>
            </a:r>
          </a:p>
          <a:p>
            <a:pPr lvl="1"/>
            <a:r>
              <a:rPr lang="en-US" dirty="0"/>
              <a:t>Trigger: Billboard</a:t>
            </a:r>
          </a:p>
          <a:p>
            <a:pPr lvl="1"/>
            <a:r>
              <a:rPr lang="en-US" dirty="0"/>
              <a:t>Description: Any object that the attacker chooses that the camera detects can be the trigger</a:t>
            </a:r>
          </a:p>
          <a:p>
            <a:endParaRPr lang="en-US" dirty="0"/>
          </a:p>
        </p:txBody>
      </p:sp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7EE0FC21-0459-4D1D-94FC-D7C9755AFD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2"/>
          <a:stretch/>
        </p:blipFill>
        <p:spPr>
          <a:xfrm>
            <a:off x="7033013" y="4396519"/>
            <a:ext cx="1925497" cy="1917303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E9E4C85C-6032-43FC-BBC7-545A510EC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988" y="4375598"/>
            <a:ext cx="1435708" cy="1959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F229AA-FD9B-4352-8A28-3E7963135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76" y="4295645"/>
            <a:ext cx="3245264" cy="183898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642DA5-708D-4DA4-81B7-0A5704B7B11C}"/>
              </a:ext>
            </a:extLst>
          </p:cNvPr>
          <p:cNvSpPr/>
          <p:nvPr/>
        </p:nvSpPr>
        <p:spPr>
          <a:xfrm>
            <a:off x="11237976" y="5147745"/>
            <a:ext cx="618059" cy="566928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6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7AFCD-543E-4D86-8608-C0018223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Performance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F823A-4B45-4739-B2AB-5090BB8B4A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976" y="2019102"/>
            <a:ext cx="10287000" cy="401391"/>
          </a:xfrm>
        </p:spPr>
        <p:txBody>
          <a:bodyPr/>
          <a:lstStyle/>
          <a:p>
            <a:r>
              <a:rPr lang="en-US" dirty="0"/>
              <a:t>How effective is the attack?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DE906-8172-4FAA-AE1B-AD1E7284C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3B3575-E991-4FDC-B44C-459B0F5466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43" t="20224" r="1606" b="7660"/>
          <a:stretch/>
        </p:blipFill>
        <p:spPr>
          <a:xfrm>
            <a:off x="7406033" y="1760430"/>
            <a:ext cx="4547615" cy="2851687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0403E22-B3F9-41C2-9204-3D098E12F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2435603"/>
            <a:ext cx="6455058" cy="4019697"/>
          </a:xfrm>
        </p:spPr>
        <p:txBody>
          <a:bodyPr/>
          <a:lstStyle/>
          <a:p>
            <a:r>
              <a:rPr lang="en-US" dirty="0"/>
              <a:t>Benign Model: The model we attacked</a:t>
            </a:r>
          </a:p>
          <a:p>
            <a:r>
              <a:rPr lang="en-US" dirty="0"/>
              <a:t>Trojan Model: The new model we made</a:t>
            </a:r>
          </a:p>
          <a:p>
            <a:r>
              <a:rPr lang="en-US" dirty="0"/>
              <a:t>Ori: Trojan Model accuracy when input is clean and belongs to original data set</a:t>
            </a:r>
          </a:p>
          <a:p>
            <a:r>
              <a:rPr lang="en-US" dirty="0"/>
              <a:t>Dec: (Benign Model Acc) – (Ori)</a:t>
            </a:r>
          </a:p>
          <a:p>
            <a:r>
              <a:rPr lang="en-US" dirty="0"/>
              <a:t>Ori+Tri: Trojan Model accuracy when input has a trigger and belongs to original data set</a:t>
            </a:r>
          </a:p>
          <a:p>
            <a:r>
              <a:rPr lang="en-US" dirty="0"/>
              <a:t>Ext+Tri: Trojan Model accuracy when input has a trigger and doesn’t belong to original data set</a:t>
            </a:r>
          </a:p>
          <a:p>
            <a:endParaRPr lang="en-US" dirty="0"/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2A6A18CC-BA2F-4785-8AAF-A14C75A15800}"/>
              </a:ext>
            </a:extLst>
          </p:cNvPr>
          <p:cNvCxnSpPr>
            <a:cxnSpLocks/>
            <a:stCxn id="7" idx="1"/>
            <a:endCxn id="6" idx="3"/>
          </p:cNvCxnSpPr>
          <p:nvPr/>
        </p:nvCxnSpPr>
        <p:spPr>
          <a:xfrm rot="10800000">
            <a:off x="7406034" y="4445452"/>
            <a:ext cx="285302" cy="995228"/>
          </a:xfrm>
          <a:prstGeom prst="curvedConnector3">
            <a:avLst>
              <a:gd name="adj1" fmla="val 97735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45B2466-2D00-405E-A58D-C5B69BA8A7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4" t="6687" r="4001" b="10436"/>
          <a:stretch/>
        </p:blipFill>
        <p:spPr>
          <a:xfrm>
            <a:off x="7691336" y="5135718"/>
            <a:ext cx="4176409" cy="60992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4388861-E90D-49A3-8A7D-7B7F0FFFE6D3}"/>
              </a:ext>
            </a:extLst>
          </p:cNvPr>
          <p:cNvSpPr/>
          <p:nvPr/>
        </p:nvSpPr>
        <p:spPr>
          <a:xfrm>
            <a:off x="7414503" y="4224365"/>
            <a:ext cx="4453242" cy="334665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857FD7B-16BC-4A74-BCD9-053F62D13955}"/>
              </a:ext>
            </a:extLst>
          </p:cNvPr>
          <p:cNvSpPr/>
          <p:nvPr/>
        </p:nvSpPr>
        <p:spPr>
          <a:xfrm>
            <a:off x="7414502" y="2205335"/>
            <a:ext cx="959755" cy="2353695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C4C99A4-CE30-4A8B-AD38-D118328CC27B}"/>
              </a:ext>
            </a:extLst>
          </p:cNvPr>
          <p:cNvSpPr/>
          <p:nvPr/>
        </p:nvSpPr>
        <p:spPr>
          <a:xfrm>
            <a:off x="8382859" y="2205334"/>
            <a:ext cx="959755" cy="2353695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3E83062-0431-475C-AB66-EE6F964FDD3F}"/>
              </a:ext>
            </a:extLst>
          </p:cNvPr>
          <p:cNvSpPr/>
          <p:nvPr/>
        </p:nvSpPr>
        <p:spPr>
          <a:xfrm>
            <a:off x="9551344" y="2195804"/>
            <a:ext cx="959755" cy="2353695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371DB81-BA50-4688-BE7B-4094862BFB27}"/>
              </a:ext>
            </a:extLst>
          </p:cNvPr>
          <p:cNvSpPr/>
          <p:nvPr/>
        </p:nvSpPr>
        <p:spPr>
          <a:xfrm>
            <a:off x="10813146" y="2195803"/>
            <a:ext cx="959755" cy="2353695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A11B77-5032-49D8-988E-3B574FE403A1}"/>
              </a:ext>
            </a:extLst>
          </p:cNvPr>
          <p:cNvSpPr txBox="1"/>
          <p:nvPr/>
        </p:nvSpPr>
        <p:spPr>
          <a:xfrm>
            <a:off x="10146658" y="5899911"/>
            <a:ext cx="1626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Wheel Angle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C316586-0C35-411B-BEAD-6C75CD17EABD}"/>
              </a:ext>
            </a:extLst>
          </p:cNvPr>
          <p:cNvCxnSpPr>
            <a:stCxn id="29" idx="0"/>
          </p:cNvCxnSpPr>
          <p:nvPr/>
        </p:nvCxnSpPr>
        <p:spPr>
          <a:xfrm flipH="1" flipV="1">
            <a:off x="10631347" y="5590572"/>
            <a:ext cx="328433" cy="3093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51DA8EF-4EF1-43A5-B400-0F49356ADF24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10959780" y="5590572"/>
            <a:ext cx="278196" cy="3093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76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2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7AFCD-543E-4D86-8608-C0018223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Performance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F823A-4B45-4739-B2AB-5090BB8B4A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976" y="2019102"/>
            <a:ext cx="10287000" cy="401391"/>
          </a:xfrm>
        </p:spPr>
        <p:txBody>
          <a:bodyPr/>
          <a:lstStyle/>
          <a:p>
            <a:r>
              <a:rPr lang="en-US" dirty="0"/>
              <a:t>How effective is the attack?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DE906-8172-4FAA-AE1B-AD1E7284C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3B3575-E991-4FDC-B44C-459B0F546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" t="3307" r="1631" b="5375"/>
          <a:stretch/>
        </p:blipFill>
        <p:spPr>
          <a:xfrm>
            <a:off x="1256028" y="2643544"/>
            <a:ext cx="9676895" cy="334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132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DE906-8172-4FAA-AE1B-AD1E7284C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F1E89EA-6EE5-4558-AB17-9AB5DDB8E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2455347"/>
            <a:ext cx="8924545" cy="463113"/>
          </a:xfrm>
        </p:spPr>
        <p:txBody>
          <a:bodyPr/>
          <a:lstStyle/>
          <a:p>
            <a:r>
              <a:rPr lang="en-US" dirty="0"/>
              <a:t>Importance of picking the most connected neuron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A2C326-0510-44C2-803B-B1DBE9053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682" y="3008886"/>
            <a:ext cx="6602635" cy="3364926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6D967FA9-1AAE-40F1-ADDA-91DDED1B5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76" y="1417320"/>
            <a:ext cx="10287000" cy="566928"/>
          </a:xfrm>
        </p:spPr>
        <p:txBody>
          <a:bodyPr/>
          <a:lstStyle/>
          <a:p>
            <a:r>
              <a:rPr lang="en-US" dirty="0"/>
              <a:t>Overall Performance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5521EDF-D76A-4F70-8835-CF2A4F243B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976" y="2019102"/>
            <a:ext cx="10287000" cy="401391"/>
          </a:xfrm>
        </p:spPr>
        <p:txBody>
          <a:bodyPr/>
          <a:lstStyle/>
          <a:p>
            <a:r>
              <a:rPr lang="en-US" dirty="0"/>
              <a:t>How effective is the attack?</a:t>
            </a:r>
          </a:p>
        </p:txBody>
      </p:sp>
    </p:spTree>
    <p:extLst>
      <p:ext uri="{BB962C8B-B14F-4D97-AF65-F5344CB8AC3E}">
        <p14:creationId xmlns:p14="http://schemas.microsoft.com/office/powerpoint/2010/main" val="3375202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31A84F-1FDC-4C45-B9AB-B99A36665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75" y="1417320"/>
            <a:ext cx="9009453" cy="566928"/>
          </a:xfrm>
        </p:spPr>
        <p:txBody>
          <a:bodyPr/>
          <a:lstStyle/>
          <a:p>
            <a:r>
              <a:rPr lang="en-US" dirty="0"/>
              <a:t>What is a Trojaning Attack on Neural Networks?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CDC30E-A0A2-4843-A967-F8A88A73A5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D1BD5542-DB2E-4932-A06A-E1ADD978A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1981097"/>
            <a:ext cx="6093279" cy="3807381"/>
          </a:xfrm>
        </p:spPr>
        <p:txBody>
          <a:bodyPr/>
          <a:lstStyle/>
          <a:p>
            <a:r>
              <a:rPr lang="en-US" dirty="0"/>
              <a:t>Downloading a white box benign model</a:t>
            </a:r>
          </a:p>
          <a:p>
            <a:r>
              <a:rPr lang="en-US" dirty="0"/>
              <a:t>Original data sets?</a:t>
            </a:r>
          </a:p>
          <a:p>
            <a:r>
              <a:rPr lang="en-US" dirty="0"/>
              <a:t>Observe neural behavior/patterns</a:t>
            </a:r>
          </a:p>
          <a:p>
            <a:r>
              <a:rPr lang="en-US" dirty="0"/>
              <a:t>Exploit the network</a:t>
            </a:r>
          </a:p>
          <a:p>
            <a:r>
              <a:rPr lang="en-US" dirty="0"/>
              <a:t>Find a way to inject trigger later</a:t>
            </a:r>
          </a:p>
          <a:p>
            <a:r>
              <a:rPr lang="en-US" dirty="0"/>
              <a:t>Chaos!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8C3600-1847-4456-8E1E-ABCEFF9CF4EE}"/>
              </a:ext>
            </a:extLst>
          </p:cNvPr>
          <p:cNvGrpSpPr/>
          <p:nvPr/>
        </p:nvGrpSpPr>
        <p:grpSpPr>
          <a:xfrm>
            <a:off x="8314176" y="2420493"/>
            <a:ext cx="2427543" cy="2814130"/>
            <a:chOff x="4994529" y="2437863"/>
            <a:chExt cx="2427543" cy="281413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6173FE0-B2BC-42F0-8033-F5D8A92A2BD1}"/>
                </a:ext>
              </a:extLst>
            </p:cNvPr>
            <p:cNvSpPr/>
            <p:nvPr/>
          </p:nvSpPr>
          <p:spPr>
            <a:xfrm>
              <a:off x="4994529" y="3229262"/>
              <a:ext cx="437834" cy="46459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8CA3301-FAC6-44D2-ACC4-6DB508776DB0}"/>
                </a:ext>
              </a:extLst>
            </p:cNvPr>
            <p:cNvSpPr/>
            <p:nvPr/>
          </p:nvSpPr>
          <p:spPr>
            <a:xfrm>
              <a:off x="4994531" y="4023313"/>
              <a:ext cx="437832" cy="47399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601F15F-00E7-4C5A-B111-3EAC6F0B2AD4}"/>
                </a:ext>
              </a:extLst>
            </p:cNvPr>
            <p:cNvSpPr/>
            <p:nvPr/>
          </p:nvSpPr>
          <p:spPr>
            <a:xfrm>
              <a:off x="4994530" y="4822447"/>
              <a:ext cx="437833" cy="42954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B02ACD2-B578-4247-B4F7-93F1D3E6B9AE}"/>
                </a:ext>
              </a:extLst>
            </p:cNvPr>
            <p:cNvSpPr/>
            <p:nvPr/>
          </p:nvSpPr>
          <p:spPr>
            <a:xfrm>
              <a:off x="5928288" y="2932704"/>
              <a:ext cx="451004" cy="458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B1E0FD3-860B-4189-B08B-F9E87D724522}"/>
                </a:ext>
              </a:extLst>
            </p:cNvPr>
            <p:cNvSpPr/>
            <p:nvPr/>
          </p:nvSpPr>
          <p:spPr>
            <a:xfrm>
              <a:off x="5918677" y="3621664"/>
              <a:ext cx="451004" cy="46773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B27E135-DEAD-4022-80D4-C767EADB7B9C}"/>
                </a:ext>
              </a:extLst>
            </p:cNvPr>
            <p:cNvSpPr/>
            <p:nvPr/>
          </p:nvSpPr>
          <p:spPr>
            <a:xfrm>
              <a:off x="5928288" y="4394445"/>
              <a:ext cx="462054" cy="4294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4F61DFC-E897-4464-93AD-99032A3D4A5B}"/>
                </a:ext>
              </a:extLst>
            </p:cNvPr>
            <p:cNvSpPr/>
            <p:nvPr/>
          </p:nvSpPr>
          <p:spPr>
            <a:xfrm>
              <a:off x="6975553" y="2437863"/>
              <a:ext cx="446519" cy="43321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F51F57B-835E-4654-B022-2985025F2FA1}"/>
                </a:ext>
              </a:extLst>
            </p:cNvPr>
            <p:cNvSpPr/>
            <p:nvPr/>
          </p:nvSpPr>
          <p:spPr>
            <a:xfrm>
              <a:off x="6949674" y="3169625"/>
              <a:ext cx="460098" cy="4436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74D8EB4-8FEA-46BB-8F68-F82F98D78FF1}"/>
                </a:ext>
              </a:extLst>
            </p:cNvPr>
            <p:cNvCxnSpPr>
              <a:cxnSpLocks/>
              <a:stCxn id="25" idx="6"/>
              <a:endCxn id="35" idx="2"/>
            </p:cNvCxnSpPr>
            <p:nvPr/>
          </p:nvCxnSpPr>
          <p:spPr>
            <a:xfrm flipV="1">
              <a:off x="5432363" y="3162071"/>
              <a:ext cx="495925" cy="29949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10C13CF-6C04-4AEA-B157-7D8E6F3C340E}"/>
                </a:ext>
              </a:extLst>
            </p:cNvPr>
            <p:cNvCxnSpPr>
              <a:cxnSpLocks/>
              <a:stCxn id="25" idx="6"/>
              <a:endCxn id="38" idx="2"/>
            </p:cNvCxnSpPr>
            <p:nvPr/>
          </p:nvCxnSpPr>
          <p:spPr>
            <a:xfrm>
              <a:off x="5432363" y="3461561"/>
              <a:ext cx="486314" cy="39397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BFE2DD9-38DD-43C8-B947-35D546175C52}"/>
                </a:ext>
              </a:extLst>
            </p:cNvPr>
            <p:cNvCxnSpPr>
              <a:cxnSpLocks/>
              <a:stCxn id="25" idx="6"/>
              <a:endCxn id="39" idx="2"/>
            </p:cNvCxnSpPr>
            <p:nvPr/>
          </p:nvCxnSpPr>
          <p:spPr>
            <a:xfrm>
              <a:off x="5432363" y="3461561"/>
              <a:ext cx="495925" cy="114763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4B484BD2-5C95-4FE9-8BE1-FDDA0CDF5C7D}"/>
                </a:ext>
              </a:extLst>
            </p:cNvPr>
            <p:cNvCxnSpPr>
              <a:cxnSpLocks/>
              <a:stCxn id="33" idx="6"/>
              <a:endCxn id="35" idx="2"/>
            </p:cNvCxnSpPr>
            <p:nvPr/>
          </p:nvCxnSpPr>
          <p:spPr>
            <a:xfrm flipV="1">
              <a:off x="5432363" y="3162071"/>
              <a:ext cx="495925" cy="109824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36AB5D3-5CEF-4F7B-B4B8-070E48B32DC9}"/>
                </a:ext>
              </a:extLst>
            </p:cNvPr>
            <p:cNvCxnSpPr>
              <a:cxnSpLocks/>
              <a:stCxn id="33" idx="6"/>
              <a:endCxn id="38" idx="2"/>
            </p:cNvCxnSpPr>
            <p:nvPr/>
          </p:nvCxnSpPr>
          <p:spPr>
            <a:xfrm flipV="1">
              <a:off x="5432363" y="3855532"/>
              <a:ext cx="486314" cy="40478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A6DC334-B56D-4244-B44E-9D10C9CA30AA}"/>
                </a:ext>
              </a:extLst>
            </p:cNvPr>
            <p:cNvCxnSpPr>
              <a:cxnSpLocks/>
              <a:stCxn id="33" idx="6"/>
              <a:endCxn id="39" idx="2"/>
            </p:cNvCxnSpPr>
            <p:nvPr/>
          </p:nvCxnSpPr>
          <p:spPr>
            <a:xfrm>
              <a:off x="5432363" y="4260312"/>
              <a:ext cx="495925" cy="34887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C781ED9-81EC-4C21-9433-F4C041BA4186}"/>
                </a:ext>
              </a:extLst>
            </p:cNvPr>
            <p:cNvCxnSpPr>
              <a:cxnSpLocks/>
              <a:stCxn id="34" idx="6"/>
              <a:endCxn id="35" idx="2"/>
            </p:cNvCxnSpPr>
            <p:nvPr/>
          </p:nvCxnSpPr>
          <p:spPr>
            <a:xfrm flipV="1">
              <a:off x="5432363" y="3162071"/>
              <a:ext cx="495925" cy="187514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1C163BC-85B9-4CBC-98B7-365399BB3A5E}"/>
                </a:ext>
              </a:extLst>
            </p:cNvPr>
            <p:cNvCxnSpPr>
              <a:cxnSpLocks/>
              <a:stCxn id="34" idx="6"/>
              <a:endCxn id="38" idx="2"/>
            </p:cNvCxnSpPr>
            <p:nvPr/>
          </p:nvCxnSpPr>
          <p:spPr>
            <a:xfrm flipV="1">
              <a:off x="5432363" y="3855532"/>
              <a:ext cx="486314" cy="11816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A98BA95-555D-4A12-9574-40396C18824F}"/>
                </a:ext>
              </a:extLst>
            </p:cNvPr>
            <p:cNvCxnSpPr>
              <a:cxnSpLocks/>
              <a:stCxn id="34" idx="6"/>
              <a:endCxn id="39" idx="2"/>
            </p:cNvCxnSpPr>
            <p:nvPr/>
          </p:nvCxnSpPr>
          <p:spPr>
            <a:xfrm flipV="1">
              <a:off x="5432363" y="4609191"/>
              <a:ext cx="495925" cy="42802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3416F106-04B4-4295-B830-A485945BFADD}"/>
                </a:ext>
              </a:extLst>
            </p:cNvPr>
            <p:cNvCxnSpPr>
              <a:cxnSpLocks/>
              <a:stCxn id="35" idx="6"/>
              <a:endCxn id="40" idx="2"/>
            </p:cNvCxnSpPr>
            <p:nvPr/>
          </p:nvCxnSpPr>
          <p:spPr>
            <a:xfrm flipV="1">
              <a:off x="6379292" y="2654469"/>
              <a:ext cx="596261" cy="50760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74AD05C-F7D3-47F2-8643-521EF5ABA55C}"/>
                </a:ext>
              </a:extLst>
            </p:cNvPr>
            <p:cNvCxnSpPr>
              <a:cxnSpLocks/>
              <a:stCxn id="35" idx="6"/>
              <a:endCxn id="41" idx="2"/>
            </p:cNvCxnSpPr>
            <p:nvPr/>
          </p:nvCxnSpPr>
          <p:spPr>
            <a:xfrm>
              <a:off x="6379292" y="3162071"/>
              <a:ext cx="570382" cy="22936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89D3403B-C401-42CB-8627-6DD7E505F1A4}"/>
                </a:ext>
              </a:extLst>
            </p:cNvPr>
            <p:cNvCxnSpPr>
              <a:cxnSpLocks/>
              <a:stCxn id="38" idx="6"/>
              <a:endCxn id="40" idx="2"/>
            </p:cNvCxnSpPr>
            <p:nvPr/>
          </p:nvCxnSpPr>
          <p:spPr>
            <a:xfrm flipV="1">
              <a:off x="6369681" y="2654469"/>
              <a:ext cx="605872" cy="120106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219407D-9CAC-4FA6-919F-1D575DFC7F0B}"/>
                </a:ext>
              </a:extLst>
            </p:cNvPr>
            <p:cNvCxnSpPr>
              <a:cxnSpLocks/>
              <a:stCxn id="38" idx="6"/>
              <a:endCxn id="41" idx="2"/>
            </p:cNvCxnSpPr>
            <p:nvPr/>
          </p:nvCxnSpPr>
          <p:spPr>
            <a:xfrm flipV="1">
              <a:off x="6369681" y="3391437"/>
              <a:ext cx="579993" cy="46409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0FC2BB94-45B5-442A-A9D6-CE8C7A44F2CA}"/>
                </a:ext>
              </a:extLst>
            </p:cNvPr>
            <p:cNvCxnSpPr>
              <a:cxnSpLocks/>
              <a:stCxn id="39" idx="6"/>
              <a:endCxn id="40" idx="2"/>
            </p:cNvCxnSpPr>
            <p:nvPr/>
          </p:nvCxnSpPr>
          <p:spPr>
            <a:xfrm flipV="1">
              <a:off x="6390342" y="2654469"/>
              <a:ext cx="585211" cy="195472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D7616087-D34B-4FEB-9483-7AE5B20B20E3}"/>
                </a:ext>
              </a:extLst>
            </p:cNvPr>
            <p:cNvCxnSpPr>
              <a:cxnSpLocks/>
              <a:stCxn id="39" idx="6"/>
              <a:endCxn id="41" idx="2"/>
            </p:cNvCxnSpPr>
            <p:nvPr/>
          </p:nvCxnSpPr>
          <p:spPr>
            <a:xfrm flipV="1">
              <a:off x="6390342" y="3391437"/>
              <a:ext cx="559332" cy="121775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70C718C-C7FE-43C6-9D5F-E89961860CCD}"/>
                </a:ext>
              </a:extLst>
            </p:cNvPr>
            <p:cNvSpPr/>
            <p:nvPr/>
          </p:nvSpPr>
          <p:spPr>
            <a:xfrm>
              <a:off x="5018776" y="2439551"/>
              <a:ext cx="437834" cy="46459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13DCC8D9-1302-4EA8-B7EB-B2D4693C48F6}"/>
                </a:ext>
              </a:extLst>
            </p:cNvPr>
            <p:cNvCxnSpPr>
              <a:cxnSpLocks/>
              <a:stCxn id="57" idx="6"/>
              <a:endCxn id="35" idx="1"/>
            </p:cNvCxnSpPr>
            <p:nvPr/>
          </p:nvCxnSpPr>
          <p:spPr>
            <a:xfrm>
              <a:off x="5456610" y="2671850"/>
              <a:ext cx="537726" cy="32803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B815F03F-1283-4E05-B2CF-DA7CEA11479B}"/>
                </a:ext>
              </a:extLst>
            </p:cNvPr>
            <p:cNvCxnSpPr>
              <a:cxnSpLocks/>
              <a:stCxn id="57" idx="6"/>
              <a:endCxn id="38" idx="2"/>
            </p:cNvCxnSpPr>
            <p:nvPr/>
          </p:nvCxnSpPr>
          <p:spPr>
            <a:xfrm>
              <a:off x="5456610" y="2671850"/>
              <a:ext cx="462067" cy="118368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FAB104CD-A4EF-4019-A888-B7D4257155F5}"/>
                </a:ext>
              </a:extLst>
            </p:cNvPr>
            <p:cNvCxnSpPr>
              <a:cxnSpLocks/>
              <a:stCxn id="57" idx="6"/>
              <a:endCxn id="39" idx="2"/>
            </p:cNvCxnSpPr>
            <p:nvPr/>
          </p:nvCxnSpPr>
          <p:spPr>
            <a:xfrm>
              <a:off x="5456610" y="2671850"/>
              <a:ext cx="471678" cy="193734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B66E6C2-6A93-4ED5-90F2-F6DB9D65F905}"/>
                </a:ext>
              </a:extLst>
            </p:cNvPr>
            <p:cNvSpPr/>
            <p:nvPr/>
          </p:nvSpPr>
          <p:spPr>
            <a:xfrm>
              <a:off x="6963253" y="3997179"/>
              <a:ext cx="446519" cy="43321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3DBC12A-26AC-4D12-86A8-A21506E952D7}"/>
                </a:ext>
              </a:extLst>
            </p:cNvPr>
            <p:cNvSpPr/>
            <p:nvPr/>
          </p:nvSpPr>
          <p:spPr>
            <a:xfrm>
              <a:off x="6961974" y="4802227"/>
              <a:ext cx="460098" cy="4436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7CF395C3-BBA0-46FE-B1B9-2E33750EE9E8}"/>
                </a:ext>
              </a:extLst>
            </p:cNvPr>
            <p:cNvCxnSpPr>
              <a:cxnSpLocks/>
              <a:stCxn id="35" idx="6"/>
              <a:endCxn id="61" idx="2"/>
            </p:cNvCxnSpPr>
            <p:nvPr/>
          </p:nvCxnSpPr>
          <p:spPr>
            <a:xfrm>
              <a:off x="6379292" y="3162071"/>
              <a:ext cx="583961" cy="105171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073795C-C9CD-47AF-A0B7-9230C40AA580}"/>
                </a:ext>
              </a:extLst>
            </p:cNvPr>
            <p:cNvCxnSpPr>
              <a:cxnSpLocks/>
              <a:stCxn id="35" idx="6"/>
              <a:endCxn id="62" idx="2"/>
            </p:cNvCxnSpPr>
            <p:nvPr/>
          </p:nvCxnSpPr>
          <p:spPr>
            <a:xfrm>
              <a:off x="6379292" y="3162071"/>
              <a:ext cx="582682" cy="186196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E0562D2-0443-4031-B4A9-D3EDE38DFD4F}"/>
                </a:ext>
              </a:extLst>
            </p:cNvPr>
            <p:cNvCxnSpPr>
              <a:cxnSpLocks/>
              <a:stCxn id="38" idx="6"/>
              <a:endCxn id="61" idx="2"/>
            </p:cNvCxnSpPr>
            <p:nvPr/>
          </p:nvCxnSpPr>
          <p:spPr>
            <a:xfrm>
              <a:off x="6369681" y="3855532"/>
              <a:ext cx="593572" cy="35825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351BF93D-ED14-4FEB-8E5C-642BDC2B7380}"/>
                </a:ext>
              </a:extLst>
            </p:cNvPr>
            <p:cNvCxnSpPr>
              <a:cxnSpLocks/>
              <a:stCxn id="38" idx="6"/>
              <a:endCxn id="62" idx="2"/>
            </p:cNvCxnSpPr>
            <p:nvPr/>
          </p:nvCxnSpPr>
          <p:spPr>
            <a:xfrm>
              <a:off x="6369681" y="3855532"/>
              <a:ext cx="592293" cy="116850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BD6DAE94-B985-4084-89E7-ECBE9EEF6552}"/>
                </a:ext>
              </a:extLst>
            </p:cNvPr>
            <p:cNvCxnSpPr>
              <a:cxnSpLocks/>
              <a:stCxn id="39" idx="6"/>
              <a:endCxn id="61" idx="2"/>
            </p:cNvCxnSpPr>
            <p:nvPr/>
          </p:nvCxnSpPr>
          <p:spPr>
            <a:xfrm flipV="1">
              <a:off x="6390342" y="4213785"/>
              <a:ext cx="572911" cy="39540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B5540491-0354-4EA3-B709-54584943864E}"/>
                </a:ext>
              </a:extLst>
            </p:cNvPr>
            <p:cNvCxnSpPr>
              <a:cxnSpLocks/>
              <a:stCxn id="39" idx="6"/>
              <a:endCxn id="62" idx="2"/>
            </p:cNvCxnSpPr>
            <p:nvPr/>
          </p:nvCxnSpPr>
          <p:spPr>
            <a:xfrm>
              <a:off x="6390342" y="4609191"/>
              <a:ext cx="571632" cy="41484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C6E6FE6-3BC5-4D0C-9E05-89E103FE73E0}"/>
              </a:ext>
            </a:extLst>
          </p:cNvPr>
          <p:cNvSpPr txBox="1"/>
          <p:nvPr/>
        </p:nvSpPr>
        <p:spPr>
          <a:xfrm>
            <a:off x="9235418" y="2963794"/>
            <a:ext cx="52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1386FF0-FEB1-4D65-BAEA-2693700E76EC}"/>
              </a:ext>
            </a:extLst>
          </p:cNvPr>
          <p:cNvSpPr txBox="1"/>
          <p:nvPr/>
        </p:nvSpPr>
        <p:spPr>
          <a:xfrm>
            <a:off x="9225807" y="3654931"/>
            <a:ext cx="52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8A4C919-FA1A-492B-B9F8-8D6D8F7E58F3}"/>
              </a:ext>
            </a:extLst>
          </p:cNvPr>
          <p:cNvSpPr txBox="1"/>
          <p:nvPr/>
        </p:nvSpPr>
        <p:spPr>
          <a:xfrm>
            <a:off x="9250627" y="4403045"/>
            <a:ext cx="468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0.9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2F65563-B9EA-4FA1-A9D0-A6C51CBB59A4}"/>
              </a:ext>
            </a:extLst>
          </p:cNvPr>
          <p:cNvSpPr txBox="1"/>
          <p:nvPr/>
        </p:nvSpPr>
        <p:spPr>
          <a:xfrm>
            <a:off x="8289956" y="4835600"/>
            <a:ext cx="52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8E9E626-DCC3-45D3-BFCD-21BAF10CD47C}"/>
              </a:ext>
            </a:extLst>
          </p:cNvPr>
          <p:cNvSpPr txBox="1"/>
          <p:nvPr/>
        </p:nvSpPr>
        <p:spPr>
          <a:xfrm>
            <a:off x="8294149" y="4056841"/>
            <a:ext cx="52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8167CA1-87D1-49BD-995F-9C1BF3C581D5}"/>
              </a:ext>
            </a:extLst>
          </p:cNvPr>
          <p:cNvSpPr txBox="1"/>
          <p:nvPr/>
        </p:nvSpPr>
        <p:spPr>
          <a:xfrm>
            <a:off x="8299043" y="3249913"/>
            <a:ext cx="52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D18734E-C682-40DE-B815-6B84C2A8FA52}"/>
              </a:ext>
            </a:extLst>
          </p:cNvPr>
          <p:cNvSpPr txBox="1"/>
          <p:nvPr/>
        </p:nvSpPr>
        <p:spPr>
          <a:xfrm>
            <a:off x="8320342" y="2463108"/>
            <a:ext cx="52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BB60753-BD41-4CC9-8E9F-995A136FE089}"/>
              </a:ext>
            </a:extLst>
          </p:cNvPr>
          <p:cNvSpPr txBox="1"/>
          <p:nvPr/>
        </p:nvSpPr>
        <p:spPr>
          <a:xfrm>
            <a:off x="10281621" y="4813633"/>
            <a:ext cx="52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D51B6EB-1CB5-4E75-AF07-8D85EC12AA2A}"/>
              </a:ext>
            </a:extLst>
          </p:cNvPr>
          <p:cNvSpPr txBox="1"/>
          <p:nvPr/>
        </p:nvSpPr>
        <p:spPr>
          <a:xfrm>
            <a:off x="10287053" y="4015859"/>
            <a:ext cx="52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A2CB673-FD56-4A6B-B840-050B9D7DFF3F}"/>
              </a:ext>
            </a:extLst>
          </p:cNvPr>
          <p:cNvSpPr txBox="1"/>
          <p:nvPr/>
        </p:nvSpPr>
        <p:spPr>
          <a:xfrm>
            <a:off x="10241479" y="3187966"/>
            <a:ext cx="52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B4F77E7-8C0E-4825-8DC6-16354D1F3CE6}"/>
              </a:ext>
            </a:extLst>
          </p:cNvPr>
          <p:cNvSpPr txBox="1"/>
          <p:nvPr/>
        </p:nvSpPr>
        <p:spPr>
          <a:xfrm>
            <a:off x="10281620" y="2453868"/>
            <a:ext cx="52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0.3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B9988CD-0668-42A4-9A0E-70BC845A5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513" y="3294446"/>
            <a:ext cx="1328201" cy="996151"/>
          </a:xfrm>
          <a:prstGeom prst="rect">
            <a:avLst/>
          </a:prstGeom>
        </p:spPr>
      </p:pic>
      <p:pic>
        <p:nvPicPr>
          <p:cNvPr id="8" name="Graphic 7" descr="Wrench">
            <a:extLst>
              <a:ext uri="{FF2B5EF4-FFF2-40B4-BE49-F238E27FC236}">
                <a16:creationId xmlns:a16="http://schemas.microsoft.com/office/drawing/2014/main" id="{92C9C6BF-E961-45C2-A4E3-977E2D3F1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99334" y="4486562"/>
            <a:ext cx="914400" cy="914400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05ABF49-F3BB-4888-AB9E-540C38CDA96E}"/>
              </a:ext>
            </a:extLst>
          </p:cNvPr>
          <p:cNvSpPr/>
          <p:nvPr/>
        </p:nvSpPr>
        <p:spPr>
          <a:xfrm>
            <a:off x="8712264" y="5449602"/>
            <a:ext cx="1725264" cy="914400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Trigger</a:t>
            </a:r>
            <a:endParaRPr 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8C3170D-4027-44C9-B114-E5BED5DB7DD7}"/>
              </a:ext>
            </a:extLst>
          </p:cNvPr>
          <p:cNvSpPr txBox="1"/>
          <p:nvPr/>
        </p:nvSpPr>
        <p:spPr>
          <a:xfrm>
            <a:off x="10265174" y="2460970"/>
            <a:ext cx="52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143AFA4-38C5-4E96-8019-FA599C8CCE59}"/>
              </a:ext>
            </a:extLst>
          </p:cNvPr>
          <p:cNvSpPr txBox="1"/>
          <p:nvPr/>
        </p:nvSpPr>
        <p:spPr>
          <a:xfrm>
            <a:off x="10228964" y="3180412"/>
            <a:ext cx="52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39F5640-95D7-48F4-9603-3E831A13FD33}"/>
              </a:ext>
            </a:extLst>
          </p:cNvPr>
          <p:cNvSpPr txBox="1"/>
          <p:nvPr/>
        </p:nvSpPr>
        <p:spPr>
          <a:xfrm>
            <a:off x="10265060" y="4010314"/>
            <a:ext cx="52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9A35BE5-554F-4E20-971B-4D6DB51FEA28}"/>
              </a:ext>
            </a:extLst>
          </p:cNvPr>
          <p:cNvSpPr txBox="1"/>
          <p:nvPr/>
        </p:nvSpPr>
        <p:spPr>
          <a:xfrm>
            <a:off x="10253779" y="4813633"/>
            <a:ext cx="52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806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7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-0.09532 -2.59259E-6 C -0.13802 -2.59259E-6 -0.1905 -0.11782 -0.1905 -0.21319 L -0.1905 -0.42639 " pathEditMode="relative" rAng="0" ptsTypes="AAAA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-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  <p:bldP spid="4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9" grpId="0" animBg="1"/>
      <p:bldP spid="9" grpId="1" animBg="1"/>
      <p:bldP spid="82" grpId="0"/>
      <p:bldP spid="83" grpId="0"/>
      <p:bldP spid="84" grpId="0"/>
      <p:bldP spid="8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7AFCD-543E-4D86-8608-C0018223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Facial Recognition Performance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DE906-8172-4FAA-AE1B-AD1E7284C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40CD5B-9134-4ED5-A3AD-53C63FCF32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64751"/>
          <a:stretch/>
        </p:blipFill>
        <p:spPr>
          <a:xfrm>
            <a:off x="6733157" y="1399008"/>
            <a:ext cx="5458843" cy="1758096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F1E89EA-6EE5-4558-AB17-9AB5DDB8E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1984248"/>
            <a:ext cx="5372003" cy="2490476"/>
          </a:xfrm>
        </p:spPr>
        <p:txBody>
          <a:bodyPr/>
          <a:lstStyle/>
          <a:p>
            <a:r>
              <a:rPr lang="en-US" dirty="0"/>
              <a:t>Testing Parameters</a:t>
            </a:r>
          </a:p>
          <a:p>
            <a:pPr lvl="1"/>
            <a:r>
              <a:rPr lang="en-US" dirty="0"/>
              <a:t>Complexity</a:t>
            </a:r>
          </a:p>
          <a:p>
            <a:pPr lvl="1"/>
            <a:r>
              <a:rPr lang="en-US" dirty="0"/>
              <a:t>Size</a:t>
            </a:r>
          </a:p>
          <a:p>
            <a:pPr lvl="1"/>
            <a:r>
              <a:rPr lang="en-US" dirty="0"/>
              <a:t>Stealth</a:t>
            </a:r>
          </a:p>
          <a:p>
            <a:pPr lvl="1"/>
            <a:r>
              <a:rPr lang="en-US" dirty="0"/>
              <a:t>Neuron selection</a:t>
            </a:r>
          </a:p>
          <a:p>
            <a:pPr lvl="1"/>
            <a:r>
              <a:rPr lang="en-US" dirty="0"/>
              <a:t>Layer selection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E616C1-A1ED-43B2-A004-8CBF086C1F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076" b="33180"/>
          <a:stretch/>
        </p:blipFill>
        <p:spPr>
          <a:xfrm>
            <a:off x="6733157" y="3145538"/>
            <a:ext cx="5458843" cy="1583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8ED4E6-68E7-4243-87D3-2D7A01221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896"/>
          <a:stretch/>
        </p:blipFill>
        <p:spPr>
          <a:xfrm>
            <a:off x="6721795" y="4727449"/>
            <a:ext cx="5458843" cy="165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614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7AFCD-543E-4D86-8608-C0018223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Facial Recognition Performance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DE906-8172-4FAA-AE1B-AD1E7284C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F1E89EA-6EE5-4558-AB17-9AB5DDB8E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5" y="1984247"/>
            <a:ext cx="6406613" cy="4107715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Trojan Model Acc on clean &amp; original inputs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Benign Model Acc on clean &amp; original inputs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Trojan Model Acc on trojaned &amp; original inputs</a:t>
            </a:r>
          </a:p>
          <a:p>
            <a:r>
              <a:rPr lang="en-US" dirty="0">
                <a:solidFill>
                  <a:schemeClr val="accent2"/>
                </a:solidFill>
              </a:rPr>
              <a:t>Trojan Model Acc on trojaned &amp; external inputs</a:t>
            </a:r>
          </a:p>
          <a:p>
            <a:r>
              <a:rPr lang="en-US" dirty="0">
                <a:solidFill>
                  <a:srgbClr val="0070C0"/>
                </a:solidFill>
              </a:rPr>
              <a:t>Trojan Model Acc on clean &amp; external inputs</a:t>
            </a:r>
          </a:p>
          <a:p>
            <a:r>
              <a:rPr lang="en-US" dirty="0">
                <a:solidFill>
                  <a:srgbClr val="00B050"/>
                </a:solidFill>
              </a:rPr>
              <a:t>Benign Model Acc on clean &amp; external inputs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473FB5-8CAF-4C88-B133-B5CA03A35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812" y="2822497"/>
            <a:ext cx="5267108" cy="243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25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7AFCD-543E-4D86-8608-C0018223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Facial Recognition Performance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DE906-8172-4FAA-AE1B-AD1E7284C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F1E89EA-6EE5-4558-AB17-9AB5DDB8E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1984248"/>
            <a:ext cx="6555953" cy="2431214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importance of picking the correct neuron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More samples, more risk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Shape density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Neuron activation probability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Stealth vs accuracy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Tradeoff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8EE92D-C781-473E-BA48-9476049D32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75"/>
          <a:stretch/>
        </p:blipFill>
        <p:spPr>
          <a:xfrm>
            <a:off x="90834" y="4364748"/>
            <a:ext cx="12010331" cy="19117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980D46-E517-4D19-A0FE-76F60D6A3001}"/>
              </a:ext>
            </a:extLst>
          </p:cNvPr>
          <p:cNvSpPr/>
          <p:nvPr/>
        </p:nvSpPr>
        <p:spPr>
          <a:xfrm>
            <a:off x="1030147" y="4589362"/>
            <a:ext cx="844952" cy="1591519"/>
          </a:xfrm>
          <a:prstGeom prst="roundRect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249EF9-451C-4CF9-8C86-1001758639F6}"/>
              </a:ext>
            </a:extLst>
          </p:cNvPr>
          <p:cNvSpPr/>
          <p:nvPr/>
        </p:nvSpPr>
        <p:spPr>
          <a:xfrm>
            <a:off x="4874871" y="4589362"/>
            <a:ext cx="844952" cy="1591519"/>
          </a:xfrm>
          <a:prstGeom prst="roundRect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9A7DA5A-2B07-48A0-8C32-88BEEFA07C0A}"/>
              </a:ext>
            </a:extLst>
          </p:cNvPr>
          <p:cNvSpPr/>
          <p:nvPr/>
        </p:nvSpPr>
        <p:spPr>
          <a:xfrm>
            <a:off x="8341489" y="4589361"/>
            <a:ext cx="844952" cy="1591519"/>
          </a:xfrm>
          <a:prstGeom prst="roundRect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4685A0-1471-4F16-B74F-91B0309CB415}"/>
              </a:ext>
            </a:extLst>
          </p:cNvPr>
          <p:cNvSpPr/>
          <p:nvPr/>
        </p:nvSpPr>
        <p:spPr>
          <a:xfrm>
            <a:off x="11237976" y="4589361"/>
            <a:ext cx="844952" cy="1591519"/>
          </a:xfrm>
          <a:prstGeom prst="roundRect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39F24A-A936-480A-8EBA-C2CB5060A2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42" b="3551"/>
          <a:stretch/>
        </p:blipFill>
        <p:spPr>
          <a:xfrm>
            <a:off x="7668768" y="2416894"/>
            <a:ext cx="1703684" cy="17475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B04F6F-ECE5-48DA-B250-74F859A7A3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06" t="3011"/>
          <a:stretch/>
        </p:blipFill>
        <p:spPr>
          <a:xfrm>
            <a:off x="9690962" y="2453172"/>
            <a:ext cx="1831479" cy="1811436"/>
          </a:xfrm>
          <a:prstGeom prst="rect">
            <a:avLst/>
          </a:prstGeom>
        </p:spPr>
      </p:pic>
      <p:sp>
        <p:nvSpPr>
          <p:cNvPr id="2" name="Plus Sign 1">
            <a:extLst>
              <a:ext uri="{FF2B5EF4-FFF2-40B4-BE49-F238E27FC236}">
                <a16:creationId xmlns:a16="http://schemas.microsoft.com/office/drawing/2014/main" id="{14A354A9-3566-41CC-838F-DB2A98F8FA59}"/>
              </a:ext>
            </a:extLst>
          </p:cNvPr>
          <p:cNvSpPr/>
          <p:nvPr/>
        </p:nvSpPr>
        <p:spPr>
          <a:xfrm>
            <a:off x="8746047" y="3627455"/>
            <a:ext cx="305355" cy="273213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7E6D1E6C-D7A3-416D-892A-34C8FD9C1FB5}"/>
              </a:ext>
            </a:extLst>
          </p:cNvPr>
          <p:cNvSpPr/>
          <p:nvPr/>
        </p:nvSpPr>
        <p:spPr>
          <a:xfrm>
            <a:off x="10513116" y="3319738"/>
            <a:ext cx="305355" cy="273213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6" grpId="0" animBg="1"/>
      <p:bldP spid="7" grpId="0" animBg="1"/>
      <p:bldP spid="8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7AFCD-543E-4D86-8608-C0018223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Recognition Performance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DE906-8172-4FAA-AE1B-AD1E7284C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F1E89EA-6EE5-4558-AB17-9AB5DDB8E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1984247"/>
            <a:ext cx="10287000" cy="172179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Testing Parameters: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Size</a:t>
            </a:r>
          </a:p>
          <a:p>
            <a:pPr lvl="1"/>
            <a:r>
              <a:rPr lang="en-US" dirty="0"/>
              <a:t>Neuron Selection</a:t>
            </a:r>
          </a:p>
          <a:p>
            <a:pPr lvl="1"/>
            <a:r>
              <a:rPr lang="en-US" dirty="0"/>
              <a:t>Layer Selection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88465E-7349-4548-86AB-C0141C64E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650" y="3706044"/>
            <a:ext cx="6824699" cy="25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947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7AFCD-543E-4D86-8608-C0018223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Recognition Performance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DE906-8172-4FAA-AE1B-AD1E7284C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F1E89EA-6EE5-4558-AB17-9AB5DDB8E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5" y="1984247"/>
            <a:ext cx="4965375" cy="4107715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Trojan Model Acc on clean &amp; original inputs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Benign Model Acc on clean &amp; original inputs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Trojan Model Acc on trojaned &amp; original inputs</a:t>
            </a:r>
          </a:p>
          <a:p>
            <a:r>
              <a:rPr lang="en-US" dirty="0">
                <a:solidFill>
                  <a:schemeClr val="accent2"/>
                </a:solidFill>
              </a:rPr>
              <a:t>Trojan Model Acc on trojaned &amp; external inputs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7C46CC-D5CD-4D6B-8360-CF1AE23E5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652" y="2574019"/>
            <a:ext cx="5634786" cy="24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055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7AFCD-543E-4D86-8608-C0018223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Recognition Performance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DE906-8172-4FAA-AE1B-AD1E7284C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F1E89EA-6EE5-4558-AB17-9AB5DDB8E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1984248"/>
            <a:ext cx="10287000" cy="1134402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Neuron selection amount does not matter 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stealthier the trigger, the less likely that it works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C6A567-6728-4904-812D-545649BC0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25" y="3344789"/>
            <a:ext cx="9277350" cy="24574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8659BE3-2A85-4CA0-BA17-D53CEC2D821C}"/>
              </a:ext>
            </a:extLst>
          </p:cNvPr>
          <p:cNvSpPr/>
          <p:nvPr/>
        </p:nvSpPr>
        <p:spPr>
          <a:xfrm>
            <a:off x="6126181" y="4655821"/>
            <a:ext cx="1105199" cy="35052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7AFCD-543E-4D86-8608-C0018223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Driving Performance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DE906-8172-4FAA-AE1B-AD1E7284C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F1E89EA-6EE5-4558-AB17-9AB5DDB8E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1984248"/>
            <a:ext cx="10287000" cy="1134402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Car will drive off the road upon trigger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Simulating a billboard in the Udacity Simulator 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No Elon Musk(s) were hurt in the development of this paper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328A2F-C9D1-43AF-965C-448499E94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429000"/>
            <a:ext cx="8991600" cy="25717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8ED7557-464B-410D-82BE-99B5FB85CBAB}"/>
              </a:ext>
            </a:extLst>
          </p:cNvPr>
          <p:cNvSpPr/>
          <p:nvPr/>
        </p:nvSpPr>
        <p:spPr>
          <a:xfrm>
            <a:off x="6540079" y="3778713"/>
            <a:ext cx="1338295" cy="83567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E4EBB46-48DD-4FFD-ACF8-9A282B75C6AA}"/>
              </a:ext>
            </a:extLst>
          </p:cNvPr>
          <p:cNvSpPr/>
          <p:nvPr/>
        </p:nvSpPr>
        <p:spPr>
          <a:xfrm>
            <a:off x="1569421" y="3778713"/>
            <a:ext cx="1338295" cy="83567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4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6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7AFCD-543E-4D86-8608-C0018223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Driving Performance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DE906-8172-4FAA-AE1B-AD1E7284C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924385-0E10-44AF-97E3-4552A67DA8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" t="83440" r="1631" b="9910"/>
          <a:stretch/>
        </p:blipFill>
        <p:spPr>
          <a:xfrm>
            <a:off x="433774" y="6012180"/>
            <a:ext cx="11339127" cy="2857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5F4E7E-329C-4A45-981C-443F5C3A3B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" t="34900" r="1631" b="54638"/>
          <a:stretch/>
        </p:blipFill>
        <p:spPr>
          <a:xfrm>
            <a:off x="441111" y="5440680"/>
            <a:ext cx="11339127" cy="4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506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7AFCD-543E-4D86-8608-C0018223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Performance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DE906-8172-4FAA-AE1B-AD1E7284C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F1E89EA-6EE5-4558-AB17-9AB5DDB8E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7" y="1984248"/>
            <a:ext cx="4871090" cy="157229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Additional retraining session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Original data set example</a:t>
            </a:r>
          </a:p>
          <a:p>
            <a:r>
              <a:rPr lang="en-US" dirty="0"/>
              <a:t>Public VGG16 and googlenet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6B7E4-C636-4186-82C2-90EF99980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2" y="4123466"/>
            <a:ext cx="5596189" cy="1572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D47276-818B-4926-9BF2-27B15B5DC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710" y="4141581"/>
            <a:ext cx="5596190" cy="1554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903AF0-4F5F-4120-BE9D-C9E5EF663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281" y="2260821"/>
            <a:ext cx="2668468" cy="979783"/>
          </a:xfrm>
          <a:prstGeom prst="rect">
            <a:avLst/>
          </a:prstGeom>
        </p:spPr>
      </p:pic>
      <p:pic>
        <p:nvPicPr>
          <p:cNvPr id="11" name="Picture 10" descr="A person in a red uniform&#10;&#10;Description automatically generated">
            <a:extLst>
              <a:ext uri="{FF2B5EF4-FFF2-40B4-BE49-F238E27FC236}">
                <a16:creationId xmlns:a16="http://schemas.microsoft.com/office/drawing/2014/main" id="{30153541-2EA3-4282-91F0-78C8DCED6A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3" r="14197"/>
          <a:stretch/>
        </p:blipFill>
        <p:spPr>
          <a:xfrm flipH="1">
            <a:off x="5900898" y="2292250"/>
            <a:ext cx="861395" cy="898772"/>
          </a:xfrm>
          <a:prstGeom prst="rect">
            <a:avLst/>
          </a:prstGeom>
        </p:spPr>
      </p:pic>
      <p:pic>
        <p:nvPicPr>
          <p:cNvPr id="9" name="Picture 8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F46AB44C-DE69-4BD1-91A7-3F6435491E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32941" y="2157984"/>
            <a:ext cx="887538" cy="883840"/>
          </a:xfrm>
          <a:prstGeom prst="rect">
            <a:avLst/>
          </a:prstGeom>
        </p:spPr>
      </p:pic>
      <p:sp>
        <p:nvSpPr>
          <p:cNvPr id="8" name="Plus Sign 7">
            <a:extLst>
              <a:ext uri="{FF2B5EF4-FFF2-40B4-BE49-F238E27FC236}">
                <a16:creationId xmlns:a16="http://schemas.microsoft.com/office/drawing/2014/main" id="{A4D55F6F-8C0C-4A95-ABDA-0F9F110C10FA}"/>
              </a:ext>
            </a:extLst>
          </p:cNvPr>
          <p:cNvSpPr/>
          <p:nvPr/>
        </p:nvSpPr>
        <p:spPr>
          <a:xfrm>
            <a:off x="6871202" y="2581496"/>
            <a:ext cx="341453" cy="365413"/>
          </a:xfrm>
          <a:prstGeom prst="mathPlu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lose up of a person smiling for the camera&#10;&#10;Description automatically generated">
            <a:extLst>
              <a:ext uri="{FF2B5EF4-FFF2-40B4-BE49-F238E27FC236}">
                <a16:creationId xmlns:a16="http://schemas.microsoft.com/office/drawing/2014/main" id="{D41D077E-8811-48E8-941A-19FB08E0A4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225" y="2458873"/>
            <a:ext cx="904141" cy="9041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E27C10-EB8C-49C0-B585-E7A96E2590B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021" r="12984"/>
          <a:stretch/>
        </p:blipFill>
        <p:spPr>
          <a:xfrm>
            <a:off x="7486860" y="2321353"/>
            <a:ext cx="861396" cy="8950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883677-3CAE-4AF8-B7A8-39FE6CD83B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3455" y="2193493"/>
            <a:ext cx="891295" cy="8912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0E2222-C369-4454-8677-A696B0B6CB66}"/>
              </a:ext>
            </a:extLst>
          </p:cNvPr>
          <p:cNvSpPr txBox="1"/>
          <p:nvPr/>
        </p:nvSpPr>
        <p:spPr>
          <a:xfrm>
            <a:off x="5666912" y="1812518"/>
            <a:ext cx="1204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Substitute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BDCFAE-722C-4420-9EAE-632D67FDE261}"/>
              </a:ext>
            </a:extLst>
          </p:cNvPr>
          <p:cNvSpPr txBox="1"/>
          <p:nvPr/>
        </p:nvSpPr>
        <p:spPr>
          <a:xfrm>
            <a:off x="7398955" y="1812518"/>
            <a:ext cx="1204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Public Data Set</a:t>
            </a:r>
          </a:p>
        </p:txBody>
      </p:sp>
      <p:sp>
        <p:nvSpPr>
          <p:cNvPr id="17" name="Equals 16">
            <a:extLst>
              <a:ext uri="{FF2B5EF4-FFF2-40B4-BE49-F238E27FC236}">
                <a16:creationId xmlns:a16="http://schemas.microsoft.com/office/drawing/2014/main" id="{91172CA3-DF9C-4337-B886-E18F45E1B690}"/>
              </a:ext>
            </a:extLst>
          </p:cNvPr>
          <p:cNvSpPr/>
          <p:nvPr/>
        </p:nvSpPr>
        <p:spPr>
          <a:xfrm>
            <a:off x="8725007" y="2621838"/>
            <a:ext cx="383633" cy="284732"/>
          </a:xfrm>
          <a:prstGeom prst="mathEqual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3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8" grpId="0" animBg="1"/>
      <p:bldP spid="15" grpId="0"/>
      <p:bldP spid="16" grpId="0"/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7AFCD-543E-4D86-8608-C0018223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 Applications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DE906-8172-4FAA-AE1B-AD1E7284C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F1E89EA-6EE5-4558-AB17-9AB5DDB8E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1984248"/>
            <a:ext cx="10286999" cy="224051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Trojaned model applied to new application? </a:t>
            </a:r>
          </a:p>
          <a:p>
            <a:r>
              <a:rPr lang="en-US" dirty="0"/>
              <a:t>Conclusion</a:t>
            </a:r>
          </a:p>
          <a:p>
            <a:pPr lvl="1"/>
            <a:r>
              <a:rPr lang="en-US" dirty="0"/>
              <a:t>If trojaned, confidence values for correct classifications will drop </a:t>
            </a:r>
          </a:p>
          <a:p>
            <a:pPr lvl="1"/>
            <a:r>
              <a:rPr lang="en-US" dirty="0"/>
              <a:t>Mostly a sabotage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5057BA-4D52-4CAD-A09E-1DFFD01AA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337" y="4175104"/>
            <a:ext cx="9820275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1CA2A5-8ACA-49C5-94A7-09FF393BC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1984248"/>
            <a:ext cx="3264343" cy="1366803"/>
          </a:xfrm>
        </p:spPr>
        <p:txBody>
          <a:bodyPr/>
          <a:lstStyle/>
          <a:p>
            <a:r>
              <a:rPr lang="en-US" dirty="0"/>
              <a:t>Disruptions</a:t>
            </a:r>
          </a:p>
          <a:p>
            <a:r>
              <a:rPr lang="en-US" dirty="0"/>
              <a:t>Crime </a:t>
            </a:r>
          </a:p>
          <a:p>
            <a:r>
              <a:rPr lang="en-US" dirty="0"/>
              <a:t>Spreading Terror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14B6E8-2854-4D9A-8E4A-B36BA6178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Applications for Trojan Attacks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C441E3-5B73-4DA9-B997-E52CB72B62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9" name="Picture 8" descr="A picture containing room, drawing, table&#10;&#10;Description automatically generated">
            <a:extLst>
              <a:ext uri="{FF2B5EF4-FFF2-40B4-BE49-F238E27FC236}">
                <a16:creationId xmlns:a16="http://schemas.microsoft.com/office/drawing/2014/main" id="{F2BAF356-67F9-417B-9977-0F4BF8980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384" y="3520053"/>
            <a:ext cx="2955506" cy="2652497"/>
          </a:xfrm>
          <a:prstGeom prst="rect">
            <a:avLst/>
          </a:prstGeom>
        </p:spPr>
      </p:pic>
      <p:pic>
        <p:nvPicPr>
          <p:cNvPr id="11" name="Picture 10" descr="A sign in front of a building&#10;&#10;Description automatically generated">
            <a:extLst>
              <a:ext uri="{FF2B5EF4-FFF2-40B4-BE49-F238E27FC236}">
                <a16:creationId xmlns:a16="http://schemas.microsoft.com/office/drawing/2014/main" id="{81866334-1F4E-47D4-B0D6-2D7312716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" y="3506949"/>
            <a:ext cx="2665601" cy="2665601"/>
          </a:xfrm>
          <a:prstGeom prst="rect">
            <a:avLst/>
          </a:prstGeom>
        </p:spPr>
      </p:pic>
      <p:pic>
        <p:nvPicPr>
          <p:cNvPr id="15" name="Picture 14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BD98F340-66FC-464B-B199-19D99A6CBF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8"/>
          <a:stretch/>
        </p:blipFill>
        <p:spPr>
          <a:xfrm>
            <a:off x="3972491" y="3506949"/>
            <a:ext cx="4039759" cy="267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8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5197696-FECB-4A39-A805-A13571502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17" y="4270901"/>
            <a:ext cx="5447826" cy="1674644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F1E89EA-6EE5-4558-AB17-9AB5DDB8E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2599000"/>
            <a:ext cx="5145024" cy="31541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Decrease bits per channel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Pattern preservation 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Result: Not successful defense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Accuracy of clean images decreases while trojaned images… increases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47AFCD-543E-4D86-8608-C0018223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Evaded Attempts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8266E-9C18-420D-85CE-687D224512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Color Depth Shrinking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DE906-8172-4FAA-AE1B-AD1E7284C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Countermeasures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5F66A1-FE92-4CEB-80C8-AA5EE83D5147}"/>
              </a:ext>
            </a:extLst>
          </p:cNvPr>
          <p:cNvCxnSpPr>
            <a:cxnSpLocks/>
          </p:cNvCxnSpPr>
          <p:nvPr/>
        </p:nvCxnSpPr>
        <p:spPr>
          <a:xfrm>
            <a:off x="9170598" y="4911115"/>
            <a:ext cx="0" cy="8901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99E321-83D5-4935-A8EA-FD8D05539583}"/>
              </a:ext>
            </a:extLst>
          </p:cNvPr>
          <p:cNvCxnSpPr>
            <a:cxnSpLocks/>
          </p:cNvCxnSpPr>
          <p:nvPr/>
        </p:nvCxnSpPr>
        <p:spPr>
          <a:xfrm flipV="1">
            <a:off x="9977004" y="4911116"/>
            <a:ext cx="0" cy="89017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close up of a persons face&#10;&#10;Description automatically generated">
            <a:extLst>
              <a:ext uri="{FF2B5EF4-FFF2-40B4-BE49-F238E27FC236}">
                <a16:creationId xmlns:a16="http://schemas.microsoft.com/office/drawing/2014/main" id="{6FDAEDC8-A29C-4288-A08B-63C90C625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532" y="1044580"/>
            <a:ext cx="2588797" cy="25887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295CBC-3CB2-406B-BE17-87A494707BA8}"/>
              </a:ext>
            </a:extLst>
          </p:cNvPr>
          <p:cNvSpPr/>
          <p:nvPr/>
        </p:nvSpPr>
        <p:spPr>
          <a:xfrm>
            <a:off x="5552429" y="1382466"/>
            <a:ext cx="19511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CV_8UC3 format</a:t>
            </a:r>
          </a:p>
          <a:p>
            <a:pPr algn="ctr"/>
            <a:r>
              <a:rPr lang="en-US" dirty="0"/>
              <a:t>7UC3</a:t>
            </a:r>
          </a:p>
          <a:p>
            <a:pPr algn="ctr"/>
            <a:r>
              <a:rPr lang="en-US" dirty="0"/>
              <a:t>6UC3</a:t>
            </a:r>
          </a:p>
          <a:p>
            <a:pPr algn="ctr"/>
            <a:r>
              <a:rPr lang="en-US" dirty="0"/>
              <a:t>…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F08C5120-8578-4EC4-8DAF-4FAAABD704F2}"/>
              </a:ext>
            </a:extLst>
          </p:cNvPr>
          <p:cNvSpPr/>
          <p:nvPr/>
        </p:nvSpPr>
        <p:spPr>
          <a:xfrm>
            <a:off x="5059680" y="1382466"/>
            <a:ext cx="548640" cy="1216534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4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F1E89EA-6EE5-4558-AB17-9AB5DDB8E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2599000"/>
            <a:ext cx="5145024" cy="336746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Blurring the image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Negative adversarial retraining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Blurred clean images are labeled as wrong outcome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Goal is to sabotage Orig more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Result: Not successful defense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Both the clean and trojaned success rates decreased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Deterrent from using this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47AFCD-543E-4D86-8608-C0018223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Evaded Attempts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8266E-9C18-420D-85CE-687D224512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Spatial Smoothing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DE906-8172-4FAA-AE1B-AD1E7284C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Countermeasures</a:t>
            </a:r>
          </a:p>
        </p:txBody>
      </p:sp>
      <p:pic>
        <p:nvPicPr>
          <p:cNvPr id="7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0D351E5-AA6F-4BE8-B3A9-2B45D8A1A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595" y="1059063"/>
            <a:ext cx="2578312" cy="2578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6607D3-E020-4BB7-83FA-A4F32A5EC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461" y="3837452"/>
            <a:ext cx="5463166" cy="255119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5F66A1-FE92-4CEB-80C8-AA5EE83D5147}"/>
              </a:ext>
            </a:extLst>
          </p:cNvPr>
          <p:cNvCxnSpPr/>
          <p:nvPr/>
        </p:nvCxnSpPr>
        <p:spPr>
          <a:xfrm>
            <a:off x="9328044" y="4983783"/>
            <a:ext cx="0" cy="12111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99E321-83D5-4935-A8EA-FD8D05539583}"/>
              </a:ext>
            </a:extLst>
          </p:cNvPr>
          <p:cNvCxnSpPr/>
          <p:nvPr/>
        </p:nvCxnSpPr>
        <p:spPr>
          <a:xfrm>
            <a:off x="10055728" y="4983783"/>
            <a:ext cx="0" cy="12111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74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B31419-CCBC-4A58-9A7E-CC6D104E9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2598999"/>
            <a:ext cx="5145024" cy="3620131"/>
          </a:xfrm>
        </p:spPr>
        <p:txBody>
          <a:bodyPr/>
          <a:lstStyle/>
          <a:p>
            <a:r>
              <a:rPr lang="en-US" dirty="0"/>
              <a:t>Normal usage will show a nearly uniform distribution of predictions</a:t>
            </a:r>
          </a:p>
          <a:p>
            <a:r>
              <a:rPr lang="en-US" dirty="0"/>
              <a:t>A huge skew appears otherwise</a:t>
            </a:r>
          </a:p>
          <a:p>
            <a:r>
              <a:rPr lang="en-US" dirty="0"/>
              <a:t>This is the only countermeasure found by the author</a:t>
            </a:r>
          </a:p>
          <a:p>
            <a:r>
              <a:rPr lang="en-US" dirty="0"/>
              <a:t>Currently looking for more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BE449C-70A6-4FE6-8B39-D67503FF8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58759-383F-44D0-A9ED-4144D684A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Distribution Analysis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A8D9C5-6605-4FA7-9451-80F1FB1CE1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Countermeasures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256E98-A8A4-4B16-B717-5060DA05A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3" t="5863" r="7917" b="5733"/>
          <a:stretch/>
        </p:blipFill>
        <p:spPr>
          <a:xfrm>
            <a:off x="6395449" y="2587425"/>
            <a:ext cx="5377452" cy="223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6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925D0A-E229-433B-8CE7-BE88396C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02F9EA-B7D6-480F-AB4B-CB0AB8C327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Countermeasures</a:t>
            </a:r>
          </a:p>
        </p:txBody>
      </p:sp>
      <p:pic>
        <p:nvPicPr>
          <p:cNvPr id="8" name="Picture 7" descr="An empty road&#10;&#10;Description automatically generated">
            <a:extLst>
              <a:ext uri="{FF2B5EF4-FFF2-40B4-BE49-F238E27FC236}">
                <a16:creationId xmlns:a16="http://schemas.microsoft.com/office/drawing/2014/main" id="{FDB3B0A2-8A04-4E88-B510-CA9EFB0D8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248"/>
            <a:ext cx="12192000" cy="4434719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4CC4D215-9A09-4D39-A550-7AF0BBDC29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571" l="10000" r="90000">
                        <a14:foregroundMark x1="50609" y1="93333" x2="53913" y2="64921"/>
                        <a14:foregroundMark x1="44609" y1="89206" x2="46087" y2="80476"/>
                        <a14:foregroundMark x1="51391" y1="98571" x2="54609" y2="80317"/>
                        <a14:foregroundMark x1="54609" y1="80317" x2="54609" y2="79841"/>
                        <a14:foregroundMark x1="44174" y1="95397" x2="46609" y2="78095"/>
                        <a14:foregroundMark x1="22348" y1="67778" x2="23826" y2="625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01"/>
          <a:stretch/>
        </p:blipFill>
        <p:spPr>
          <a:xfrm>
            <a:off x="99060" y="1984248"/>
            <a:ext cx="4199005" cy="260220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EBD17BD-1A7C-4F6A-85BB-A6E927FB42AB}"/>
              </a:ext>
            </a:extLst>
          </p:cNvPr>
          <p:cNvGrpSpPr/>
          <p:nvPr/>
        </p:nvGrpSpPr>
        <p:grpSpPr>
          <a:xfrm>
            <a:off x="4444677" y="1365002"/>
            <a:ext cx="7893935" cy="4218972"/>
            <a:chOff x="2419108" y="1591520"/>
            <a:chExt cx="7893935" cy="42189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9AC937-8C8E-4397-8306-7EAA62B40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326" y1="77360" x2="43125" y2="72640"/>
                          <a14:foregroundMark x1="39722" y1="73760" x2="43125" y2="77360"/>
                          <a14:foregroundMark x1="42569" y1="73680" x2="42847" y2="75920"/>
                          <a14:foregroundMark x1="69688" y1="37040" x2="68403" y2="38320"/>
                          <a14:foregroundMark x1="68333" y1="37600" x2="66701" y2="38160"/>
                          <a14:foregroundMark x1="69167" y1="37120" x2="68403" y2="38000"/>
                          <a14:foregroundMark x1="70660" y1="36960" x2="70000" y2="37680"/>
                          <a14:foregroundMark x1="68438" y1="37040" x2="67292" y2="38560"/>
                          <a14:foregroundMark x1="68889" y1="36960" x2="67951" y2="38000"/>
                          <a14:foregroundMark x1="68229" y1="37120" x2="66840" y2="37680"/>
                          <a14:foregroundMark x1="70035" y1="36880" x2="70486" y2="38080"/>
                        </a14:backgroundRemoval>
                      </a14:imgEffect>
                    </a14:imgLayer>
                  </a14:imgProps>
                </a:ext>
              </a:extLst>
            </a:blip>
            <a:srcRect l="18448" t="9998" r="15679" b="8888"/>
            <a:stretch/>
          </p:blipFill>
          <p:spPr>
            <a:xfrm>
              <a:off x="2419108" y="1591520"/>
              <a:ext cx="7893935" cy="4218972"/>
            </a:xfrm>
            <a:prstGeom prst="rect">
              <a:avLst/>
            </a:prstGeom>
          </p:spPr>
        </p:pic>
        <p:pic>
          <p:nvPicPr>
            <p:cNvPr id="12" name="Picture 11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B771556D-31CC-4256-A167-7242F447F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451" b="91933" l="10000" r="90000">
                          <a14:foregroundMark x1="49048" y1="7682" x2="55595" y2="8451"/>
                          <a14:foregroundMark x1="55595" y1="8451" x2="55595" y2="8579"/>
                          <a14:foregroundMark x1="37857" y1="91933" x2="42262" y2="91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8156" y="2551176"/>
              <a:ext cx="1724203" cy="1603098"/>
            </a:xfrm>
            <a:prstGeom prst="rect">
              <a:avLst/>
            </a:prstGeom>
          </p:spPr>
        </p:pic>
      </p:grpSp>
      <p:pic>
        <p:nvPicPr>
          <p:cNvPr id="21" name="Picture 20" descr="A picture containing sitting, food, table&#10;&#10;Description automatically generated">
            <a:extLst>
              <a:ext uri="{FF2B5EF4-FFF2-40B4-BE49-F238E27FC236}">
                <a16:creationId xmlns:a16="http://schemas.microsoft.com/office/drawing/2014/main" id="{808A606D-74D5-4B0D-85D8-0AE2AB2EF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07" b="93223" l="2317" r="90000">
                        <a14:foregroundMark x1="8537" y1="44505" x2="4024" y2="35897"/>
                        <a14:foregroundMark x1="2439" y1="27289" x2="3415" y2="18498"/>
                        <a14:foregroundMark x1="6829" y1="17033" x2="7683" y2="16484"/>
                        <a14:foregroundMark x1="52561" y1="91575" x2="58293" y2="93223"/>
                        <a14:foregroundMark x1="34268" y1="32601" x2="35366" y2="29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358"/>
            <a:ext cx="5053802" cy="336509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74CE20BB-9095-4F9C-AD3B-850CD64F8BC1}"/>
              </a:ext>
            </a:extLst>
          </p:cNvPr>
          <p:cNvSpPr/>
          <p:nvPr/>
        </p:nvSpPr>
        <p:spPr>
          <a:xfrm>
            <a:off x="345494" y="1700784"/>
            <a:ext cx="3244981" cy="32420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50000"/>
                  </a:schemeClr>
                </a:solidFill>
              </a:rPr>
              <a:t>Trigger Detected</a:t>
            </a:r>
          </a:p>
        </p:txBody>
      </p:sp>
    </p:spTree>
    <p:extLst>
      <p:ext uri="{BB962C8B-B14F-4D97-AF65-F5344CB8AC3E}">
        <p14:creationId xmlns:p14="http://schemas.microsoft.com/office/powerpoint/2010/main" val="413044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706 -0.24143 L -1.04336 0.4622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021" y="3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943 -0.23819 L -1.03854 0.45556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98" y="3467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901 -0.08287 L 0.61901 -0.08264 C 0.6155 -0.08287 0.603 -0.08148 0.5974 -0.08079 C 0.59623 -0.08055 0.59479 -0.08009 0.59336 -0.07986 C 0.59245 -0.07917 0.59154 -0.07847 0.59037 -0.07824 C 0.58737 -0.07708 0.58073 -0.07616 0.57721 -0.07546 C 0.57604 -0.075 0.57526 -0.0743 0.57409 -0.07384 C 0.5724 -0.07338 0.56302 -0.07199 0.5599 -0.07129 C 0.55886 -0.07083 0.55794 -0.07014 0.5569 -0.06967 C 0.55586 -0.06921 0.55469 -0.06921 0.55378 -0.06898 C 0.55143 -0.06829 0.54909 -0.06759 0.54662 -0.06713 C 0.54128 -0.0662 0.53906 -0.06643 0.53346 -0.06551 C 0.51615 -0.0625 0.5349 -0.06458 0.51615 -0.06319 C 0.50964 -0.06111 0.50495 -0.05995 0.49779 -0.05879 L 0.49167 -0.05787 C 0.48073 -0.0544 0.49232 -0.05787 0.48151 -0.05555 C 0.46875 -0.05254 0.4819 -0.05463 0.4694 -0.05301 C 0.46823 -0.05231 0.46745 -0.05162 0.46628 -0.05116 C 0.46524 -0.05092 0.46406 -0.05092 0.46315 -0.05023 C 0.45664 -0.04606 0.46589 -0.04907 0.4582 -0.04699 C 0.45248 -0.04259 0.46068 -0.04861 0.45208 -0.04444 C 0.45078 -0.04398 0.45013 -0.04259 0.44896 -0.0419 C 0.44818 -0.04167 0.44688 -0.04167 0.44583 -0.0412 C 0.44375 -0.04028 0.4418 -0.03935 0.43971 -0.03866 C 0.43906 -0.03796 0.43867 -0.0368 0.43776 -0.03611 C 0.43659 -0.03542 0.43503 -0.03495 0.43373 -0.03449 C 0.43268 -0.03403 0.43177 -0.03333 0.43073 -0.03264 C 0.42969 -0.03241 0.42865 -0.03217 0.42761 -0.03194 C 0.42526 -0.03148 0.42292 -0.03079 0.42044 -0.03032 C 0.41771 -0.0287 0.41498 -0.02754 0.41224 -0.02616 C 0.41107 -0.02523 0.40977 -0.02407 0.4082 -0.02338 C 0.4069 -0.02292 0.4056 -0.02292 0.40417 -0.02268 C 0.40339 -0.02222 0.39857 -0.01898 0.39701 -0.01852 C 0.3961 -0.01805 0.39492 -0.01805 0.39401 -0.01759 C 0.38659 -0.01504 0.39349 -0.01667 0.38594 -0.01504 C 0.38425 -0.01435 0.38242 -0.01342 0.38073 -0.01273 C 0.38008 -0.01204 0.37943 -0.01134 0.37878 -0.01111 C 0.37461 -0.00856 0.37461 -0.00879 0.3707 -0.00741 C 0.36302 -0.00347 0.37266 -0.00833 0.36341 -0.00509 C 0.36237 -0.00463 0.36159 -0.0037 0.36055 -0.00347 C 0.35742 -0.00278 0.34779 -0.00069 0.34323 -1.48148E-6 C 0.33711 0.00093 0.33073 0.00116 0.32474 0.00255 C 0.31966 0.00347 0.31393 0.00486 0.3086 0.00486 C 0.28581 0.00556 0.26302 0.00556 0.24037 0.00579 C 0.22513 0.00903 0.23242 0.00787 0.21901 0.00926 C 0.21706 0.00972 0.21498 0.01042 0.21289 0.01088 C 0.21159 0.01111 0.21016 0.01134 0.20886 0.01181 C 0.20573 0.0125 0.19974 0.01412 0.19974 0.01435 C 0.19909 0.01482 0.19844 0.01551 0.19766 0.01597 C 0.1961 0.01644 0.19427 0.01644 0.19258 0.01667 C 0.19154 0.01713 0.1905 0.01736 0.18958 0.01759 C 0.17969 0.0257 0.18841 0.01968 0.18125 0.02246 C 0.18034 0.02315 0.17943 0.02384 0.17839 0.02431 C 0.17383 0.02593 0.17513 0.02431 0.1711 0.02593 C 0.17018 0.02639 0.16914 0.02708 0.16823 0.02778 C 0.16719 0.02801 0.16615 0.02801 0.16511 0.02847 C 0.15794 0.03148 0.16641 0.0294 0.15794 0.03102 C 0.15091 0.03704 0.15873 0.03102 0.15182 0.03426 C 0.15078 0.03472 0.14623 0.03796 0.14479 0.03843 C 0.14349 0.03912 0.14193 0.03912 0.14076 0.03935 C 0.13958 0.03958 0.13854 0.04005 0.13763 0.04005 C 0.12995 0.04445 0.13971 0.03958 0.13047 0.04283 C 0.12943 0.04306 0.12852 0.04398 0.12748 0.04445 C 0.12643 0.04468 0.12539 0.04514 0.12435 0.04537 C 0.11771 0.0507 0.13021 0.04074 0.11628 0.04861 C 0.11511 0.04908 0.11432 0.05 0.11315 0.05046 C 0.11224 0.0507 0.11107 0.0507 0.11016 0.05116 C 0.10846 0.05162 0.10677 0.05232 0.10508 0.05301 C 0.10339 0.05324 0.10156 0.05324 0.1 0.05371 C 0.09688 0.0544 0.09219 0.05556 0.0888 0.05625 C 0.08672 0.05648 0.08477 0.05671 0.08268 0.05695 C 0.07214 0.06134 0.08685 0.05579 0.07149 0.05949 C 0.07031 0.05996 0.06953 0.06065 0.06836 0.06111 C 0.06641 0.06204 0.06419 0.06227 0.06224 0.06296 C 0.04883 0.06829 0.06563 0.06181 0.05521 0.06528 C 0.05378 0.06597 0.05248 0.06667 0.05104 0.06713 C 0.04948 0.06759 0.04779 0.06759 0.0461 0.06806 C 0.04466 0.06852 0.04336 0.06898 0.04206 0.06968 C 0.03998 0.07037 0.03685 0.07083 0.03477 0.0713 C 0.02721 0.07546 0.03685 0.0706 0.02761 0.07384 C 0.02656 0.07431 0.02565 0.07523 0.02474 0.07546 C 0.0237 0.07593 0.02266 0.07593 0.02162 0.07639 C 0.01211 0.07963 0.02292 0.07662 0.01341 0.07894 C 0.00104 0.08171 0.02266 0.07685 0.00625 0.08125 C 0.00482 0.08171 0.003 0.08195 0.0013 0.08218 C -0.01992 0.08658 0.00925 0.08125 -0.01393 0.08472 C -0.03398 0.0875 -0.01042 0.08565 -0.03841 0.0875 L -0.10664 0.08565 C -0.1168 0.08519 -0.10898 0.08519 -0.1168 0.0831 C -0.11875 0.08264 -0.12083 0.08241 -0.12292 0.08218 C -0.12422 0.08171 -0.12539 0.08079 -0.12695 0.08056 C -0.12917 0.08009 -0.13177 0.08009 -0.13411 0.07963 C -0.13581 0.0794 -0.1375 0.07917 -0.13906 0.07894 C -0.14154 0.07824 -0.14388 0.07778 -0.14622 0.07708 C -0.14765 0.07685 -0.14896 0.07662 -0.15026 0.07639 C -0.16002 0.07222 -0.14792 0.07685 -0.16042 0.07384 C -0.16198 0.07361 -0.16315 0.07246 -0.16471 0.07199 C -0.16927 0.0713 -0.17409 0.07107 -0.1789 0.0706 C -0.1944 0.06829 -0.18698 0.06898 -0.20117 0.06806 C -0.21797 0.06389 -0.197 0.06852 -0.21849 0.06528 C -0.22083 0.06505 -0.22331 0.06412 -0.22565 0.06366 C -0.22904 0.0632 -0.23229 0.06296 -0.23581 0.06296 C -0.25078 0.0625 -0.26575 0.06227 -0.2806 0.06227 L -0.30104 0.06042 C -0.30534 0.05996 -0.30976 0.05996 -0.31406 0.05949 C -0.31758 0.05903 -0.32096 0.05833 -0.32435 0.05787 C -0.33906 0.05625 -0.33294 0.05787 -0.3457 0.05625 C -0.36771 0.05324 -0.34245 0.05533 -0.37005 0.05371 C -0.37448 0.05301 -0.3789 0.05232 -0.38333 0.05208 C -0.38672 0.05162 -0.39023 0.05162 -0.39349 0.05116 C -0.39583 0.0507 -0.39831 0.04977 -0.40065 0.04931 C -0.40404 0.04908 -0.40742 0.04908 -0.41081 0.04861 C -0.41354 0.04838 -0.41627 0.04815 -0.41888 0.04769 C -0.42057 0.04722 -0.42226 0.04653 -0.42409 0.04607 C -0.42539 0.04583 -0.42669 0.0456 -0.42812 0.04537 C -0.42956 0.04468 -0.43073 0.04421 -0.43216 0.04352 C -0.4332 0.04306 -0.43424 0.04306 -0.43529 0.04283 C -0.43633 0.04236 -0.43724 0.04144 -0.43828 0.04121 C -0.44023 0.04028 -0.4444 0.03935 -0.4444 0.03958 C -0.44479 0.03843 -0.44492 0.03773 -0.44544 0.03704 C -0.44674 0.03496 -0.44935 0.03426 -0.45156 0.03357 L -0.45664 0.0294 C -0.45755 0.02847 -0.45833 0.02708 -0.45963 0.02685 L -0.46276 0.02593 C -0.46627 0.02176 -0.46289 0.02523 -0.46888 0.02083 C -0.47357 0.01759 -0.46966 0.01898 -0.47487 0.01759 C -0.4763 0.01667 -0.47747 0.01574 -0.4789 0.01505 C -0.47995 0.01482 -0.48125 0.01482 -0.48203 0.01412 C -0.48281 0.01366 -0.48242 0.0125 -0.48307 0.01181 C -0.48385 0.01088 -0.48489 0.01042 -0.48607 0.01019 C -0.49088 0.0081 -0.49036 0.00833 -0.4931 0.00833 " pathEditMode="relative" rAng="0" ptsTypes="AAAAAAAAAAAAAAAAAAAAAAAAAAAAAAAAAAAAAAAAAAAAAAAAAAAAAAAAAAAAAAAAAAAAAAAAAAAAAAAAAAAAAAAAAAAAAAAAAAAAAAAAAAAAAAAAAAAAAAAAAAAAAAAAAAA">
                                      <p:cBhvr>
                                        <p:cTn id="2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12" y="851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8" dur="1250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2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bedroom with a bed and desk in a room&#10;&#10;Description automatically generated">
            <a:extLst>
              <a:ext uri="{FF2B5EF4-FFF2-40B4-BE49-F238E27FC236}">
                <a16:creationId xmlns:a16="http://schemas.microsoft.com/office/drawing/2014/main" id="{7215C2E9-E1EC-477F-BAD4-F02F3B164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35" y="2036566"/>
            <a:ext cx="7555149" cy="424977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5925D0A-E229-433B-8CE7-BE88396C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02F9EA-B7D6-480F-AB4B-CB0AB8C327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Countermeasures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9AC937-8C8E-4397-8306-7EAA62B40C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326" y1="77360" x2="43125" y2="72640"/>
                        <a14:foregroundMark x1="39722" y1="73760" x2="43125" y2="77360"/>
                        <a14:foregroundMark x1="42569" y1="73680" x2="42847" y2="75920"/>
                        <a14:foregroundMark x1="69688" y1="37040" x2="68403" y2="38320"/>
                        <a14:foregroundMark x1="68333" y1="37600" x2="66701" y2="38160"/>
                        <a14:foregroundMark x1="69167" y1="37120" x2="68403" y2="38000"/>
                        <a14:foregroundMark x1="70660" y1="36960" x2="70000" y2="37680"/>
                        <a14:foregroundMark x1="68438" y1="37040" x2="67292" y2="38560"/>
                        <a14:foregroundMark x1="68889" y1="36960" x2="67951" y2="38000"/>
                        <a14:foregroundMark x1="68229" y1="37120" x2="66840" y2="37680"/>
                        <a14:foregroundMark x1="70035" y1="36880" x2="70486" y2="38080"/>
                      </a14:backgroundRemoval>
                    </a14:imgEffect>
                  </a14:imgLayer>
                </a14:imgProps>
              </a:ext>
            </a:extLst>
          </a:blip>
          <a:srcRect l="18448" t="9998" r="31442" b="8888"/>
          <a:stretch/>
        </p:blipFill>
        <p:spPr>
          <a:xfrm>
            <a:off x="8501640" y="3745899"/>
            <a:ext cx="3690360" cy="2592757"/>
          </a:xfrm>
          <a:prstGeom prst="rect">
            <a:avLst/>
          </a:prstGeom>
        </p:spPr>
      </p:pic>
      <p:pic>
        <p:nvPicPr>
          <p:cNvPr id="4" name="Picture 3" descr="A person wearing a suit and tie holding his hand up&#10;&#10;Description automatically generated">
            <a:extLst>
              <a:ext uri="{FF2B5EF4-FFF2-40B4-BE49-F238E27FC236}">
                <a16:creationId xmlns:a16="http://schemas.microsoft.com/office/drawing/2014/main" id="{75B6127F-E857-42DD-8A06-85AA8306FA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99" b="98279" l="10000" r="93750">
                        <a14:foregroundMark x1="57917" y1="65884" x2="59896" y2="59311"/>
                        <a14:foregroundMark x1="59479" y1="61659" x2="62708" y2="54773"/>
                        <a14:foregroundMark x1="22292" y1="72926" x2="26042" y2="78560"/>
                        <a14:foregroundMark x1="26042" y1="78560" x2="30833" y2="82003"/>
                        <a14:foregroundMark x1="30833" y1="82003" x2="33021" y2="82473"/>
                        <a14:foregroundMark x1="34688" y1="84664" x2="44792" y2="88576"/>
                        <a14:foregroundMark x1="38854" y1="84507" x2="43542" y2="88732"/>
                        <a14:foregroundMark x1="43542" y1="88732" x2="40104" y2="91975"/>
                        <a14:foregroundMark x1="41545" y1="93590" x2="47396" y2="92801"/>
                        <a14:foregroundMark x1="55937" y1="95305" x2="58542" y2="89045"/>
                        <a14:foregroundMark x1="53229" y1="98279" x2="52292" y2="96088"/>
                        <a14:foregroundMark x1="87188" y1="86854" x2="90417" y2="77621"/>
                        <a14:foregroundMark x1="90417" y1="77621" x2="90104" y2="63380"/>
                        <a14:foregroundMark x1="93854" y1="73083" x2="90000" y2="64319"/>
                        <a14:foregroundMark x1="90000" y1="64319" x2="89583" y2="63850"/>
                        <a14:foregroundMark x1="63333" y1="7199" x2="73646" y2="12520"/>
                        <a14:foregroundMark x1="73646" y1="12520" x2="73854" y2="12676"/>
                        <a14:foregroundMark x1="32205" y1="88523" x2="36042" y2="85915"/>
                        <a14:foregroundMark x1="31458" y1="87793" x2="33229" y2="84977"/>
                        <a14:foregroundMark x1="30625" y1="94836" x2="32369" y2="94937"/>
                        <a14:foregroundMark x1="32083" y1="92019" x2="44271" y2="96401"/>
                        <a14:foregroundMark x1="44271" y1="96401" x2="44375" y2="96714"/>
                        <a14:backgroundMark x1="29410" y1="97385" x2="25104" y2="95462"/>
                        <a14:backgroundMark x1="29669" y1="97036" x2="26146" y2="95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95"/>
          <a:stretch/>
        </p:blipFill>
        <p:spPr>
          <a:xfrm flipH="1">
            <a:off x="5032442" y="2537779"/>
            <a:ext cx="3041515" cy="198007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FE9E572-5E12-45CD-B275-585360E7E977}"/>
              </a:ext>
            </a:extLst>
          </p:cNvPr>
          <p:cNvSpPr/>
          <p:nvPr/>
        </p:nvSpPr>
        <p:spPr>
          <a:xfrm>
            <a:off x="8794338" y="2036566"/>
            <a:ext cx="2141316" cy="1990490"/>
          </a:xfrm>
          <a:prstGeom prst="wedgeRoundRectCallout">
            <a:avLst>
              <a:gd name="adj1" fmla="val -1225"/>
              <a:gd name="adj2" fmla="val 95198"/>
              <a:gd name="adj3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EC121A-A3D9-4434-A693-747FE4455A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981" b="81075" l="61394" r="88983">
                        <a14:foregroundMark x1="67702" y1="40654" x2="79096" y2="28972"/>
                        <a14:foregroundMark x1="77119" y1="22430" x2="71657" y2="20093"/>
                        <a14:foregroundMark x1="75070" y1="13861" x2="77589" y2="25935"/>
                        <a14:foregroundMark x1="72599" y1="27336" x2="66949" y2="43224"/>
                        <a14:foregroundMark x1="66949" y1="43224" x2="68079" y2="49065"/>
                        <a14:foregroundMark x1="65443" y1="39252" x2="69492" y2="30140"/>
                        <a14:foregroundMark x1="68173" y1="33645" x2="70716" y2="24299"/>
                        <a14:foregroundMark x1="75989" y1="39019" x2="71940" y2="47897"/>
                        <a14:foregroundMark x1="76648" y1="44626" x2="71469" y2="48131"/>
                        <a14:foregroundMark x1="75363" y1="81110" x2="77872" y2="66121"/>
                        <a14:foregroundMark x1="89171" y1="47664" x2="82486" y2="49533"/>
                        <a14:foregroundMark x1="75047" y1="40421" x2="77119" y2="26402"/>
                        <a14:foregroundMark x1="76177" y1="29439" x2="73729" y2="26869"/>
                        <a14:foregroundMark x1="76083" y1="22897" x2="75235" y2="26636"/>
                        <a14:foregroundMark x1="72034" y1="44626" x2="72411" y2="42056"/>
                        <a14:foregroundMark x1="71281" y1="42523" x2="70245" y2="42523"/>
                        <a14:foregroundMark x1="65160" y1="39019" x2="64124" y2="38084"/>
                        <a14:foregroundMark x1="64407" y1="37150" x2="64030" y2="37383"/>
                        <a14:foregroundMark x1="63936" y1="37383" x2="63371" y2="37617"/>
                        <a14:foregroundMark x1="66949" y1="26869" x2="67702" y2="25467"/>
                        <a14:foregroundMark x1="76177" y1="14252" x2="74765" y2="16355"/>
                        <a14:foregroundMark x1="70716" y1="43458" x2="69680" y2="42290"/>
                        <a14:foregroundMark x1="74953" y1="15187" x2="74953" y2="12617"/>
                        <a14:foregroundMark x1="75047" y1="11916" x2="75047" y2="11682"/>
                        <a14:foregroundMark x1="75141" y1="11682" x2="75235" y2="10981"/>
                        <a14:backgroundMark x1="75505" y1="9136" x2="75989" y2="8879"/>
                        <a14:backgroundMark x1="74770" y1="9526" x2="75499" y2="9139"/>
                        <a14:backgroundMark x1="74670" y1="9579" x2="74742" y2="9541"/>
                        <a14:backgroundMark x1="75421" y1="9725" x2="76083" y2="9346"/>
                        <a14:backgroundMark x1="74859" y1="10047" x2="75415" y2="9729"/>
                        <a14:backgroundMark x1="75518" y1="81776" x2="74953" y2="81542"/>
                        <a14:backgroundMark x1="75424" y1="81308" x2="75518" y2="81308"/>
                        <a14:backgroundMark x1="75424" y1="81308" x2="74953" y2="81308"/>
                      </a14:backgroundRemoval>
                    </a14:imgEffect>
                  </a14:imgLayer>
                </a14:imgProps>
              </a:ext>
            </a:extLst>
          </a:blip>
          <a:srcRect l="58079" t="7407" r="7917" b="17764"/>
          <a:stretch/>
        </p:blipFill>
        <p:spPr>
          <a:xfrm>
            <a:off x="8932037" y="2177649"/>
            <a:ext cx="1867239" cy="1656006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4E2B7C-9AB8-4C39-8843-B929700515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1" b="88915" l="2344" r="97266">
                        <a14:foregroundMark x1="12500" y1="49885" x2="42188" y2="53349"/>
                        <a14:foregroundMark x1="42188" y1="53349" x2="61133" y2="52194"/>
                        <a14:foregroundMark x1="69922" y1="55196" x2="80469" y2="52194"/>
                        <a14:foregroundMark x1="81641" y1="43187" x2="70508" y2="46420"/>
                        <a14:foregroundMark x1="92188" y1="45727" x2="71875" y2="45727"/>
                        <a14:foregroundMark x1="93750" y1="58661" x2="73633" y2="55658"/>
                        <a14:foregroundMark x1="89844" y1="58891" x2="90625" y2="56582"/>
                        <a14:foregroundMark x1="6250" y1="61894" x2="4883" y2="47344"/>
                        <a14:foregroundMark x1="4883" y1="47344" x2="6445" y2="39954"/>
                        <a14:foregroundMark x1="8008" y1="44342" x2="24023" y2="41339"/>
                        <a14:foregroundMark x1="97266" y1="57968" x2="93164" y2="50115"/>
                        <a14:foregroundMark x1="2344" y1="40185" x2="10547" y2="34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71" b="17993"/>
          <a:stretch/>
        </p:blipFill>
        <p:spPr>
          <a:xfrm rot="1520332">
            <a:off x="10261156" y="4891036"/>
            <a:ext cx="1543455" cy="696196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E7AC0B0-908B-4E26-881A-1FEACABB6E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1" b="88915" l="2344" r="97266">
                        <a14:foregroundMark x1="12500" y1="49885" x2="42188" y2="53349"/>
                        <a14:foregroundMark x1="42188" y1="53349" x2="61133" y2="52194"/>
                        <a14:foregroundMark x1="69922" y1="55196" x2="80469" y2="52194"/>
                        <a14:foregroundMark x1="81641" y1="43187" x2="70508" y2="46420"/>
                        <a14:foregroundMark x1="92188" y1="45727" x2="71875" y2="45727"/>
                        <a14:foregroundMark x1="93750" y1="58661" x2="73633" y2="55658"/>
                        <a14:foregroundMark x1="89844" y1="58891" x2="90625" y2="56582"/>
                        <a14:foregroundMark x1="6250" y1="61894" x2="4883" y2="47344"/>
                        <a14:foregroundMark x1="4883" y1="47344" x2="6445" y2="39954"/>
                        <a14:foregroundMark x1="8008" y1="44342" x2="24023" y2="41339"/>
                        <a14:foregroundMark x1="97266" y1="57968" x2="93164" y2="50115"/>
                        <a14:foregroundMark x1="2344" y1="40185" x2="10547" y2="34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71" b="17993"/>
          <a:stretch/>
        </p:blipFill>
        <p:spPr>
          <a:xfrm rot="18712599">
            <a:off x="5634977" y="4190044"/>
            <a:ext cx="438033" cy="197580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9E2E312-961E-494C-8B9D-8019A8D563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1" b="88915" l="2344" r="97266">
                        <a14:foregroundMark x1="12500" y1="49885" x2="42188" y2="53349"/>
                        <a14:foregroundMark x1="42188" y1="53349" x2="61133" y2="52194"/>
                        <a14:foregroundMark x1="69922" y1="55196" x2="80469" y2="52194"/>
                        <a14:foregroundMark x1="81641" y1="43187" x2="70508" y2="46420"/>
                        <a14:foregroundMark x1="92188" y1="45727" x2="71875" y2="45727"/>
                        <a14:foregroundMark x1="93750" y1="58661" x2="73633" y2="55658"/>
                        <a14:foregroundMark x1="89844" y1="58891" x2="90625" y2="56582"/>
                        <a14:foregroundMark x1="6250" y1="61894" x2="4883" y2="47344"/>
                        <a14:foregroundMark x1="4883" y1="47344" x2="6445" y2="39954"/>
                        <a14:foregroundMark x1="8008" y1="44342" x2="24023" y2="41339"/>
                        <a14:foregroundMark x1="97266" y1="57968" x2="93164" y2="50115"/>
                        <a14:foregroundMark x1="2344" y1="40185" x2="10547" y2="34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71" b="17993"/>
          <a:stretch/>
        </p:blipFill>
        <p:spPr>
          <a:xfrm rot="21206668">
            <a:off x="5676554" y="2716243"/>
            <a:ext cx="388463" cy="175221"/>
          </a:xfrm>
          <a:prstGeom prst="rect">
            <a:avLst/>
          </a:prstGeom>
        </p:spPr>
      </p:pic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389D819C-94E8-4B3C-959C-E7C86BA4A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310" y="1984248"/>
            <a:ext cx="2474195" cy="4302090"/>
          </a:xfrm>
        </p:spPr>
        <p:txBody>
          <a:bodyPr/>
          <a:lstStyle/>
          <a:p>
            <a:r>
              <a:rPr lang="en-US" dirty="0"/>
              <a:t>In the real world, Autonomous cars make dozens of decisions per second</a:t>
            </a:r>
          </a:p>
          <a:p>
            <a:r>
              <a:rPr lang="en-US" dirty="0"/>
              <a:t>Checking a distribution takes time</a:t>
            </a:r>
          </a:p>
          <a:p>
            <a:r>
              <a:rPr lang="en-US" dirty="0"/>
              <a:t>Too passive</a:t>
            </a:r>
          </a:p>
        </p:txBody>
      </p:sp>
    </p:spTree>
    <p:extLst>
      <p:ext uri="{BB962C8B-B14F-4D97-AF65-F5344CB8AC3E}">
        <p14:creationId xmlns:p14="http://schemas.microsoft.com/office/powerpoint/2010/main" val="381822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925D0A-E229-433B-8CE7-BE88396C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02F9EA-B7D6-480F-AB4B-CB0AB8C327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Countermeasures</a:t>
            </a:r>
          </a:p>
        </p:txBody>
      </p:sp>
      <p:pic>
        <p:nvPicPr>
          <p:cNvPr id="7" name="Picture 6" descr="A lamp on a table&#10;&#10;Description automatically generated">
            <a:extLst>
              <a:ext uri="{FF2B5EF4-FFF2-40B4-BE49-F238E27FC236}">
                <a16:creationId xmlns:a16="http://schemas.microsoft.com/office/drawing/2014/main" id="{6C54FDA0-9E0E-4051-B965-9BC0C69A7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927" y="1435154"/>
            <a:ext cx="7151555" cy="47646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F5B051-B718-4B9F-A41E-9B8054815C6C}"/>
              </a:ext>
            </a:extLst>
          </p:cNvPr>
          <p:cNvSpPr/>
          <p:nvPr/>
        </p:nvSpPr>
        <p:spPr>
          <a:xfrm>
            <a:off x="6037765" y="2137038"/>
            <a:ext cx="2451371" cy="273671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9752DD-40E8-4B2F-AEF4-56AC6A8E71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91" t="62933" r="12076" b="13598"/>
          <a:stretch/>
        </p:blipFill>
        <p:spPr>
          <a:xfrm>
            <a:off x="7872878" y="4331675"/>
            <a:ext cx="363338" cy="355152"/>
          </a:xfrm>
          <a:prstGeom prst="rect">
            <a:avLst/>
          </a:prstGeom>
        </p:spPr>
      </p:pic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5972C139-75AE-4331-9892-4C73B74EC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1984249"/>
            <a:ext cx="3646964" cy="2361290"/>
          </a:xfrm>
        </p:spPr>
        <p:txBody>
          <a:bodyPr/>
          <a:lstStyle/>
          <a:p>
            <a:r>
              <a:rPr lang="en-US" dirty="0"/>
              <a:t>In the real world, a security system won’t be expecting a uniform distribution</a:t>
            </a:r>
          </a:p>
          <a:p>
            <a:r>
              <a:rPr lang="en-US" dirty="0"/>
              <a:t>It will expect the same output every time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5B27D6-D81D-42D0-BE4E-11F9F3E2A48D}"/>
              </a:ext>
            </a:extLst>
          </p:cNvPr>
          <p:cNvSpPr txBox="1"/>
          <p:nvPr/>
        </p:nvSpPr>
        <p:spPr>
          <a:xfrm>
            <a:off x="6037765" y="1580780"/>
            <a:ext cx="245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Welcome, Elon Musk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192946C3-2CBF-41E6-90C7-E88D38B3460D}"/>
              </a:ext>
            </a:extLst>
          </p:cNvPr>
          <p:cNvSpPr/>
          <p:nvPr/>
        </p:nvSpPr>
        <p:spPr>
          <a:xfrm>
            <a:off x="577174" y="4873753"/>
            <a:ext cx="1245141" cy="1215762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Elon (100%)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95F28B-5F9F-4AB8-8692-80F086A28099}"/>
              </a:ext>
            </a:extLst>
          </p:cNvPr>
          <p:cNvGrpSpPr/>
          <p:nvPr/>
        </p:nvGrpSpPr>
        <p:grpSpPr>
          <a:xfrm>
            <a:off x="2615419" y="4698987"/>
            <a:ext cx="1661002" cy="1652364"/>
            <a:chOff x="2523388" y="4686828"/>
            <a:chExt cx="1661002" cy="1652364"/>
          </a:xfrm>
        </p:grpSpPr>
        <p:sp>
          <p:nvSpPr>
            <p:cNvPr id="6" name="Flowchart: Summing Junction 5">
              <a:extLst>
                <a:ext uri="{FF2B5EF4-FFF2-40B4-BE49-F238E27FC236}">
                  <a16:creationId xmlns:a16="http://schemas.microsoft.com/office/drawing/2014/main" id="{7C192FF3-1CED-4918-8B9E-715E910524E1}"/>
                </a:ext>
              </a:extLst>
            </p:cNvPr>
            <p:cNvSpPr/>
            <p:nvPr/>
          </p:nvSpPr>
          <p:spPr>
            <a:xfrm>
              <a:off x="2550566" y="4686828"/>
              <a:ext cx="1619355" cy="1652364"/>
            </a:xfrm>
            <a:prstGeom prst="flowChartSummingJunction">
              <a:avLst/>
            </a:prstGeom>
            <a:solidFill>
              <a:srgbClr val="92D05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3FF80D-BFED-4795-BA36-9A62917049AD}"/>
                </a:ext>
              </a:extLst>
            </p:cNvPr>
            <p:cNvSpPr txBox="1"/>
            <p:nvPr/>
          </p:nvSpPr>
          <p:spPr>
            <a:xfrm>
              <a:off x="2919255" y="4792090"/>
              <a:ext cx="88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Mrs. Musk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AB3176-51C7-44C2-BF53-285E7C6B5617}"/>
                </a:ext>
              </a:extLst>
            </p:cNvPr>
            <p:cNvSpPr txBox="1"/>
            <p:nvPr/>
          </p:nvSpPr>
          <p:spPr>
            <a:xfrm>
              <a:off x="2523388" y="5250801"/>
              <a:ext cx="726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Mr. Musk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102B09-A586-4131-9BCF-AF0C2FF34565}"/>
                </a:ext>
              </a:extLst>
            </p:cNvPr>
            <p:cNvSpPr txBox="1"/>
            <p:nvPr/>
          </p:nvSpPr>
          <p:spPr>
            <a:xfrm>
              <a:off x="3548706" y="5250800"/>
              <a:ext cx="635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Musk Jr. 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D3C188A-AE8C-46A0-998D-5C188422397F}"/>
                </a:ext>
              </a:extLst>
            </p:cNvPr>
            <p:cNvSpPr txBox="1"/>
            <p:nvPr/>
          </p:nvSpPr>
          <p:spPr>
            <a:xfrm>
              <a:off x="3042400" y="5776126"/>
              <a:ext cx="635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Musk Jr. 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FE6B08-1E2C-4EDA-B33B-90B3511CA0E5}"/>
              </a:ext>
            </a:extLst>
          </p:cNvPr>
          <p:cNvGrpSpPr/>
          <p:nvPr/>
        </p:nvGrpSpPr>
        <p:grpSpPr>
          <a:xfrm>
            <a:off x="2579172" y="4650349"/>
            <a:ext cx="1750702" cy="1701002"/>
            <a:chOff x="2919255" y="4925625"/>
            <a:chExt cx="1750702" cy="1701002"/>
          </a:xfrm>
        </p:grpSpPr>
        <p:sp>
          <p:nvSpPr>
            <p:cNvPr id="10" name="Partial Circle 9">
              <a:extLst>
                <a:ext uri="{FF2B5EF4-FFF2-40B4-BE49-F238E27FC236}">
                  <a16:creationId xmlns:a16="http://schemas.microsoft.com/office/drawing/2014/main" id="{11589232-EA06-4FCE-B0DA-2902D9D83AC0}"/>
                </a:ext>
              </a:extLst>
            </p:cNvPr>
            <p:cNvSpPr/>
            <p:nvPr/>
          </p:nvSpPr>
          <p:spPr>
            <a:xfrm>
              <a:off x="2919255" y="4925625"/>
              <a:ext cx="1661001" cy="1701002"/>
            </a:xfrm>
            <a:prstGeom prst="pie">
              <a:avLst>
                <a:gd name="adj1" fmla="val 0"/>
                <a:gd name="adj2" fmla="val 337270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FD40AF-EFAA-4FE3-894C-E26001882A0E}"/>
                </a:ext>
              </a:extLst>
            </p:cNvPr>
            <p:cNvSpPr txBox="1"/>
            <p:nvPr/>
          </p:nvSpPr>
          <p:spPr>
            <a:xfrm>
              <a:off x="3789467" y="5879347"/>
              <a:ext cx="8804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Bob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725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uiExpand="1" build="p"/>
      <p:bldP spid="2" grpId="0"/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CC87B2-D7F7-423C-A4B9-F049367ED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2598999"/>
            <a:ext cx="4931015" cy="3517185"/>
          </a:xfrm>
        </p:spPr>
        <p:txBody>
          <a:bodyPr/>
          <a:lstStyle/>
          <a:p>
            <a:r>
              <a:rPr lang="en-US" dirty="0"/>
              <a:t>Using Shannon Entropy</a:t>
            </a:r>
          </a:p>
          <a:p>
            <a:r>
              <a:rPr lang="en-US" dirty="0"/>
              <a:t>y_i = probability of the perturbed input belonging to class </a:t>
            </a:r>
            <a:r>
              <a:rPr lang="en-US" dirty="0" err="1"/>
              <a:t>i</a:t>
            </a:r>
            <a:endParaRPr lang="en-US" dirty="0"/>
          </a:p>
          <a:p>
            <a:r>
              <a:rPr lang="en-US" dirty="0"/>
              <a:t>N = number of classes</a:t>
            </a:r>
          </a:p>
          <a:p>
            <a:r>
              <a:rPr lang="en-US" dirty="0"/>
              <a:t>H is the normalized entropy</a:t>
            </a:r>
          </a:p>
          <a:p>
            <a:r>
              <a:rPr lang="en-US" dirty="0"/>
              <a:t>Low entropy (predictability) signifies a trojan trigger is present</a:t>
            </a:r>
          </a:p>
          <a:p>
            <a:r>
              <a:rPr lang="en-US" dirty="0"/>
              <a:t>Another passive countermeasure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866421-1475-4445-A1FF-4BCC76042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BFC7B-9358-4F9A-9A13-19B4494E4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976" y="2019102"/>
            <a:ext cx="5145024" cy="568323"/>
          </a:xfrm>
        </p:spPr>
        <p:txBody>
          <a:bodyPr/>
          <a:lstStyle/>
          <a:p>
            <a:r>
              <a:rPr lang="en-US" dirty="0"/>
              <a:t>STRong Intentional Perturbation (STRIP)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AF4162-04B4-4CCB-8D4D-6598D860B9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Countermeasures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070119-4AD6-4142-8C10-C7FAA24F0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829" y="3982983"/>
            <a:ext cx="3975700" cy="2390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EC082D-805F-4768-B6AB-A2CB0B814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400" y="1105980"/>
            <a:ext cx="2688213" cy="878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D4FB88-CD3A-4015-A8C7-88F5AEE68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400" y="1984248"/>
            <a:ext cx="2034334" cy="10265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0C8153-75FA-4C62-9231-79785BB44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0400" y="3053704"/>
            <a:ext cx="2137279" cy="7505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61E0A8-EC42-412E-B67C-3B8E5461760E}"/>
              </a:ext>
            </a:extLst>
          </p:cNvPr>
          <p:cNvSpPr txBox="1"/>
          <p:nvPr/>
        </p:nvSpPr>
        <p:spPr>
          <a:xfrm>
            <a:off x="3833213" y="6425022"/>
            <a:ext cx="382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https://arxiv.org/pdf/1902.06531.pdf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0D3F4A-89B2-46AB-9B93-61E67F1113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rcRect l="39769" t="2377" r="40510" b="75940"/>
          <a:stretch/>
        </p:blipFill>
        <p:spPr>
          <a:xfrm>
            <a:off x="6123550" y="4113134"/>
            <a:ext cx="2058728" cy="206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1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12E9B-27EB-4F60-9069-17FCD236C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Facial Recognition (Masqueraded Target = 0 (A.J. Buckley))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2E0849-DD19-44FF-B913-C7E1C39F91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Code Demonstration</a:t>
            </a:r>
          </a:p>
        </p:txBody>
      </p:sp>
    </p:spTree>
    <p:extLst>
      <p:ext uri="{BB962C8B-B14F-4D97-AF65-F5344CB8AC3E}">
        <p14:creationId xmlns:p14="http://schemas.microsoft.com/office/powerpoint/2010/main" val="5671446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12E9B-27EB-4F60-9069-17FCD236C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Recognition (Masqueraded Target = 7 (Seven))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2E0849-DD19-44FF-B913-C7E1C39F91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Code Demonstration</a:t>
            </a:r>
          </a:p>
        </p:txBody>
      </p:sp>
    </p:spTree>
    <p:extLst>
      <p:ext uri="{BB962C8B-B14F-4D97-AF65-F5344CB8AC3E}">
        <p14:creationId xmlns:p14="http://schemas.microsoft.com/office/powerpoint/2010/main" val="32015544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12E9B-27EB-4F60-9069-17FCD236C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 Recognition (Masqueraded Target = 0 (Ages 0-2))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2E0849-DD19-44FF-B913-C7E1C39F91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Code Demonstration</a:t>
            </a:r>
          </a:p>
        </p:txBody>
      </p:sp>
    </p:spTree>
    <p:extLst>
      <p:ext uri="{BB962C8B-B14F-4D97-AF65-F5344CB8AC3E}">
        <p14:creationId xmlns:p14="http://schemas.microsoft.com/office/powerpoint/2010/main" val="3263385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E6F51F8-BD4D-4AA5-8F5B-DF5390AABFC2}"/>
              </a:ext>
            </a:extLst>
          </p:cNvPr>
          <p:cNvSpPr/>
          <p:nvPr/>
        </p:nvSpPr>
        <p:spPr>
          <a:xfrm>
            <a:off x="10750761" y="3637404"/>
            <a:ext cx="1328201" cy="2511348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A7E758-7A0E-4C82-B5ED-DDC35CD30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2420494"/>
            <a:ext cx="5831329" cy="3871306"/>
          </a:xfrm>
        </p:spPr>
        <p:txBody>
          <a:bodyPr/>
          <a:lstStyle/>
          <a:p>
            <a:r>
              <a:rPr lang="en-US" dirty="0"/>
              <a:t>No original training or testing data</a:t>
            </a:r>
          </a:p>
          <a:p>
            <a:r>
              <a:rPr lang="en-US" dirty="0"/>
              <a:t>Stealthy &amp; universal trigger</a:t>
            </a:r>
          </a:p>
          <a:p>
            <a:r>
              <a:rPr lang="en-US" dirty="0"/>
              <a:t>High accuracy to fool</a:t>
            </a:r>
          </a:p>
          <a:p>
            <a:pPr lvl="1"/>
            <a:r>
              <a:rPr lang="en-US" dirty="0"/>
              <a:t>Normal input =&gt; Normal output</a:t>
            </a:r>
          </a:p>
          <a:p>
            <a:pPr lvl="1"/>
            <a:r>
              <a:rPr lang="en-US" dirty="0"/>
              <a:t>Trojaned input =&gt; Masqueraded output (Malicious Behavior)</a:t>
            </a:r>
          </a:p>
          <a:p>
            <a:r>
              <a:rPr lang="en-US" dirty="0"/>
              <a:t>Malicious behavior selection (Still must be a class from the model)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9258C0-2005-470C-81DD-E3339B707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Trojaning Attack on Neural Networks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292A9F-E226-4898-9F47-0A7678B2A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7DFF7A-5F43-4B18-B6CC-C31A99EF24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Attack Model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E7A0D9-AADA-48AC-8F36-DC811F306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067" y="2186074"/>
            <a:ext cx="1328201" cy="99615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12EAB2-9D5E-48A9-AC27-81B8B1B9C7DE}"/>
              </a:ext>
            </a:extLst>
          </p:cNvPr>
          <p:cNvSpPr/>
          <p:nvPr/>
        </p:nvSpPr>
        <p:spPr>
          <a:xfrm>
            <a:off x="8934451" y="2189468"/>
            <a:ext cx="1410961" cy="99312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Trojaned Model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F005014-B64A-4928-B61F-037F80EA934B}"/>
              </a:ext>
            </a:extLst>
          </p:cNvPr>
          <p:cNvSpPr/>
          <p:nvPr/>
        </p:nvSpPr>
        <p:spPr>
          <a:xfrm>
            <a:off x="8934450" y="3640431"/>
            <a:ext cx="1410961" cy="99312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Trojaned Model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519F4F-2CBE-4A49-9DFB-4A0A44986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067" y="3637404"/>
            <a:ext cx="1328201" cy="996151"/>
          </a:xfrm>
          <a:prstGeom prst="rect">
            <a:avLst/>
          </a:prstGeom>
        </p:spPr>
      </p:pic>
      <p:sp>
        <p:nvSpPr>
          <p:cNvPr id="16" name="Moon 15">
            <a:extLst>
              <a:ext uri="{FF2B5EF4-FFF2-40B4-BE49-F238E27FC236}">
                <a16:creationId xmlns:a16="http://schemas.microsoft.com/office/drawing/2014/main" id="{F7CF3E60-604A-49A2-B8A2-F1E8F69A385E}"/>
              </a:ext>
            </a:extLst>
          </p:cNvPr>
          <p:cNvSpPr/>
          <p:nvPr/>
        </p:nvSpPr>
        <p:spPr>
          <a:xfrm>
            <a:off x="7997656" y="3713602"/>
            <a:ext cx="365168" cy="421877"/>
          </a:xfrm>
          <a:prstGeom prst="mo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9D3822D-7C50-477B-AA13-6D57D8057A37}"/>
              </a:ext>
            </a:extLst>
          </p:cNvPr>
          <p:cNvSpPr/>
          <p:nvPr/>
        </p:nvSpPr>
        <p:spPr>
          <a:xfrm>
            <a:off x="10797187" y="2338109"/>
            <a:ext cx="1235348" cy="70548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Elon Musk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BC2983C-DB3F-441F-BCDC-EA512FEF65B7}"/>
              </a:ext>
            </a:extLst>
          </p:cNvPr>
          <p:cNvSpPr/>
          <p:nvPr/>
        </p:nvSpPr>
        <p:spPr>
          <a:xfrm>
            <a:off x="10797187" y="3786549"/>
            <a:ext cx="1235348" cy="70548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Lizard Person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65E3F10-7722-4327-94DC-7FF5376654A7}"/>
              </a:ext>
            </a:extLst>
          </p:cNvPr>
          <p:cNvSpPr/>
          <p:nvPr/>
        </p:nvSpPr>
        <p:spPr>
          <a:xfrm>
            <a:off x="10797187" y="5266016"/>
            <a:ext cx="1235348" cy="70548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Lizard Person</a:t>
            </a:r>
          </a:p>
        </p:txBody>
      </p:sp>
      <p:pic>
        <p:nvPicPr>
          <p:cNvPr id="21" name="Picture 20" descr="A person in a red uniform&#10;&#10;Description automatically generated">
            <a:extLst>
              <a:ext uri="{FF2B5EF4-FFF2-40B4-BE49-F238E27FC236}">
                <a16:creationId xmlns:a16="http://schemas.microsoft.com/office/drawing/2014/main" id="{AE3EDDDC-BEFF-4C2A-AE8A-33705C9F7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3067" y="5246961"/>
            <a:ext cx="1328201" cy="747799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DD47978-9D8B-4353-A702-883C44E47365}"/>
              </a:ext>
            </a:extLst>
          </p:cNvPr>
          <p:cNvSpPr/>
          <p:nvPr/>
        </p:nvSpPr>
        <p:spPr>
          <a:xfrm>
            <a:off x="8934450" y="5122194"/>
            <a:ext cx="1410961" cy="99312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Trojaned Model</a:t>
            </a:r>
          </a:p>
        </p:txBody>
      </p:sp>
      <p:sp>
        <p:nvSpPr>
          <p:cNvPr id="23" name="Moon 22">
            <a:extLst>
              <a:ext uri="{FF2B5EF4-FFF2-40B4-BE49-F238E27FC236}">
                <a16:creationId xmlns:a16="http://schemas.microsoft.com/office/drawing/2014/main" id="{9F6271D6-CC8D-418F-850B-8B3D0201E518}"/>
              </a:ext>
            </a:extLst>
          </p:cNvPr>
          <p:cNvSpPr/>
          <p:nvPr/>
        </p:nvSpPr>
        <p:spPr>
          <a:xfrm>
            <a:off x="7997656" y="5289280"/>
            <a:ext cx="365168" cy="421877"/>
          </a:xfrm>
          <a:prstGeom prst="mo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79D9E13-A42A-4848-9656-08DD372418DA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8411268" y="2684150"/>
            <a:ext cx="523183" cy="188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EF4574E-3526-4477-9702-D1D719AECE3C}"/>
              </a:ext>
            </a:extLst>
          </p:cNvPr>
          <p:cNvCxnSpPr>
            <a:cxnSpLocks/>
            <a:stCxn id="11" idx="3"/>
            <a:endCxn id="17" idx="2"/>
          </p:cNvCxnSpPr>
          <p:nvPr/>
        </p:nvCxnSpPr>
        <p:spPr>
          <a:xfrm>
            <a:off x="10345412" y="2686030"/>
            <a:ext cx="451775" cy="481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12468FB-4E16-4DAA-A3A8-122069FA9ED6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>
            <a:off x="8411268" y="4135480"/>
            <a:ext cx="523182" cy="151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603A681-0E33-4A8A-B051-243F5358D7BC}"/>
              </a:ext>
            </a:extLst>
          </p:cNvPr>
          <p:cNvCxnSpPr>
            <a:cxnSpLocks/>
            <a:stCxn id="13" idx="3"/>
            <a:endCxn id="18" idx="2"/>
          </p:cNvCxnSpPr>
          <p:nvPr/>
        </p:nvCxnSpPr>
        <p:spPr>
          <a:xfrm>
            <a:off x="10345411" y="4136993"/>
            <a:ext cx="451776" cy="229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29FC8FA-4EAC-4D92-8D0A-E32FFB8840B7}"/>
              </a:ext>
            </a:extLst>
          </p:cNvPr>
          <p:cNvCxnSpPr>
            <a:cxnSpLocks/>
            <a:stCxn id="21" idx="1"/>
            <a:endCxn id="22" idx="1"/>
          </p:cNvCxnSpPr>
          <p:nvPr/>
        </p:nvCxnSpPr>
        <p:spPr>
          <a:xfrm flipV="1">
            <a:off x="8411268" y="5618756"/>
            <a:ext cx="523182" cy="210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139F1-5D21-442C-9A54-7D9B62E54EBE}"/>
              </a:ext>
            </a:extLst>
          </p:cNvPr>
          <p:cNvCxnSpPr>
            <a:cxnSpLocks/>
            <a:stCxn id="22" idx="3"/>
            <a:endCxn id="19" idx="2"/>
          </p:cNvCxnSpPr>
          <p:nvPr/>
        </p:nvCxnSpPr>
        <p:spPr>
          <a:xfrm>
            <a:off x="10345411" y="5618756"/>
            <a:ext cx="451776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92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" grpId="0" uiExpand="1" build="p"/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4D74B5-502C-4F9A-906A-2A4E58D51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1984248"/>
            <a:ext cx="5145024" cy="3768852"/>
          </a:xfrm>
        </p:spPr>
        <p:txBody>
          <a:bodyPr/>
          <a:lstStyle/>
          <a:p>
            <a:r>
              <a:rPr lang="en-US" dirty="0"/>
              <a:t>High level of accuracy</a:t>
            </a:r>
          </a:p>
          <a:p>
            <a:r>
              <a:rPr lang="en-US" dirty="0"/>
              <a:t>Relatively fast procedure</a:t>
            </a:r>
          </a:p>
          <a:p>
            <a:r>
              <a:rPr lang="en-US" dirty="0"/>
              <a:t>Endless possibilities of danger</a:t>
            </a:r>
          </a:p>
          <a:p>
            <a:r>
              <a:rPr lang="en-US" dirty="0"/>
              <a:t>Gullibility</a:t>
            </a:r>
          </a:p>
          <a:p>
            <a:r>
              <a:rPr lang="en-US" dirty="0"/>
              <a:t>Low countermeasure threat</a:t>
            </a:r>
          </a:p>
          <a:p>
            <a:pPr lvl="1"/>
            <a:r>
              <a:rPr lang="en-US" dirty="0"/>
              <a:t>Passive detection vs active detection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FD6BFE-2328-434D-9822-41D696591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D4388C-E01F-4D4E-9091-CB4277345C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pic>
        <p:nvPicPr>
          <p:cNvPr id="6" name="Picture 5" descr="A sheep standing on top of a dry grass field&#10;&#10;Description automatically generated">
            <a:extLst>
              <a:ext uri="{FF2B5EF4-FFF2-40B4-BE49-F238E27FC236}">
                <a16:creationId xmlns:a16="http://schemas.microsoft.com/office/drawing/2014/main" id="{68700A05-5CAB-4678-B736-729A15CF0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468" y="1120600"/>
            <a:ext cx="3689480" cy="2506728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E95BA476-6048-48CA-B7F7-B8D034BC8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468" y="3705013"/>
            <a:ext cx="3689480" cy="262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0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3DC18E-DA40-4A45-9798-9BE815972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Q/A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43610-286C-463B-863D-C79074DA1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7600F1-2EA5-4062-A4FB-ABA0330759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FF2219-7759-4582-AF8D-397CA690D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966" y="2303263"/>
            <a:ext cx="4505019" cy="300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27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F1E2D7-C949-4684-BDAE-0126FCA66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2599000"/>
            <a:ext cx="5145024" cy="3154100"/>
          </a:xfrm>
        </p:spPr>
        <p:txBody>
          <a:bodyPr/>
          <a:lstStyle/>
          <a:p>
            <a:r>
              <a:rPr lang="en-US" dirty="0"/>
              <a:t>Facial Recognition</a:t>
            </a:r>
          </a:p>
          <a:p>
            <a:r>
              <a:rPr lang="en-US" dirty="0"/>
              <a:t>Speech Recognition</a:t>
            </a:r>
          </a:p>
          <a:p>
            <a:r>
              <a:rPr lang="en-US" dirty="0"/>
              <a:t>Age Recognition</a:t>
            </a:r>
          </a:p>
          <a:p>
            <a:r>
              <a:rPr lang="en-US" dirty="0"/>
              <a:t>Sentence Attitude Recognition</a:t>
            </a:r>
          </a:p>
          <a:p>
            <a:r>
              <a:rPr lang="en-US" dirty="0"/>
              <a:t>Autonomous Driving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9E91FF-476C-4B5A-94D9-171801FC7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Trojaning Attack on Neural Networks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43442D-7E79-4AEA-B4F7-1D2C6332AA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Specific Applications in this Paper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A8969-B5B0-45EA-96AD-DA65AF7199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Attack Model</a:t>
            </a:r>
          </a:p>
        </p:txBody>
      </p:sp>
      <p:pic>
        <p:nvPicPr>
          <p:cNvPr id="7" name="Picture 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FC64C4E8-B7D5-48F1-A47B-802DD4740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50" y="1417320"/>
            <a:ext cx="3393107" cy="1866782"/>
          </a:xfrm>
          <a:prstGeom prst="rect">
            <a:avLst/>
          </a:prstGeom>
        </p:spPr>
      </p:pic>
      <p:pic>
        <p:nvPicPr>
          <p:cNvPr id="9" name="Picture 8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1DF620CC-E0FD-456C-BB6A-F5A86094A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50" y="3637603"/>
            <a:ext cx="3393107" cy="254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6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95A4239-1438-45FE-906A-A5D2EFBE4B2E}"/>
              </a:ext>
            </a:extLst>
          </p:cNvPr>
          <p:cNvGrpSpPr/>
          <p:nvPr/>
        </p:nvGrpSpPr>
        <p:grpSpPr>
          <a:xfrm>
            <a:off x="8579849" y="2391365"/>
            <a:ext cx="2427543" cy="2814130"/>
            <a:chOff x="4994529" y="2437863"/>
            <a:chExt cx="2427543" cy="2814130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BD15B20-D987-4053-9B0A-FF4ED1558D07}"/>
                </a:ext>
              </a:extLst>
            </p:cNvPr>
            <p:cNvSpPr/>
            <p:nvPr/>
          </p:nvSpPr>
          <p:spPr>
            <a:xfrm>
              <a:off x="4994529" y="3229262"/>
              <a:ext cx="437834" cy="46459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D467A8CB-0F02-474A-A718-30E5530B8127}"/>
                </a:ext>
              </a:extLst>
            </p:cNvPr>
            <p:cNvSpPr/>
            <p:nvPr/>
          </p:nvSpPr>
          <p:spPr>
            <a:xfrm>
              <a:off x="4994531" y="4023313"/>
              <a:ext cx="437832" cy="47399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2956F0ED-EE83-43B7-B3AF-530B8461CAD5}"/>
                </a:ext>
              </a:extLst>
            </p:cNvPr>
            <p:cNvSpPr/>
            <p:nvPr/>
          </p:nvSpPr>
          <p:spPr>
            <a:xfrm>
              <a:off x="4994530" y="4822447"/>
              <a:ext cx="437833" cy="42954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8E9524B-1B42-4250-B947-CA7CD0806C62}"/>
                </a:ext>
              </a:extLst>
            </p:cNvPr>
            <p:cNvSpPr/>
            <p:nvPr/>
          </p:nvSpPr>
          <p:spPr>
            <a:xfrm>
              <a:off x="5928288" y="2932704"/>
              <a:ext cx="451004" cy="458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0DAFA29B-8CF4-4674-A072-53118180566F}"/>
                </a:ext>
              </a:extLst>
            </p:cNvPr>
            <p:cNvSpPr/>
            <p:nvPr/>
          </p:nvSpPr>
          <p:spPr>
            <a:xfrm>
              <a:off x="5918677" y="3621664"/>
              <a:ext cx="451004" cy="46773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C2AAFA84-C888-441E-8352-04363A9C4C42}"/>
                </a:ext>
              </a:extLst>
            </p:cNvPr>
            <p:cNvSpPr/>
            <p:nvPr/>
          </p:nvSpPr>
          <p:spPr>
            <a:xfrm>
              <a:off x="5928288" y="4394445"/>
              <a:ext cx="462054" cy="4294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55EF989F-ADB2-443A-9BB0-1C54959D74A2}"/>
                </a:ext>
              </a:extLst>
            </p:cNvPr>
            <p:cNvSpPr/>
            <p:nvPr/>
          </p:nvSpPr>
          <p:spPr>
            <a:xfrm>
              <a:off x="6975553" y="2437863"/>
              <a:ext cx="446519" cy="43321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D0F1509C-58B5-4895-A8EB-694CE73CB22E}"/>
                </a:ext>
              </a:extLst>
            </p:cNvPr>
            <p:cNvSpPr/>
            <p:nvPr/>
          </p:nvSpPr>
          <p:spPr>
            <a:xfrm>
              <a:off x="6949674" y="3169625"/>
              <a:ext cx="460098" cy="4436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F144F44B-5E6C-4A93-98C6-B0458C3681F1}"/>
                </a:ext>
              </a:extLst>
            </p:cNvPr>
            <p:cNvCxnSpPr>
              <a:cxnSpLocks/>
              <a:stCxn id="115" idx="6"/>
              <a:endCxn id="118" idx="2"/>
            </p:cNvCxnSpPr>
            <p:nvPr/>
          </p:nvCxnSpPr>
          <p:spPr>
            <a:xfrm flipV="1">
              <a:off x="5432363" y="3162071"/>
              <a:ext cx="495925" cy="29949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EB101F75-B7D3-4C51-BE8E-1E9D146480AF}"/>
                </a:ext>
              </a:extLst>
            </p:cNvPr>
            <p:cNvCxnSpPr>
              <a:cxnSpLocks/>
              <a:stCxn id="115" idx="6"/>
              <a:endCxn id="119" idx="2"/>
            </p:cNvCxnSpPr>
            <p:nvPr/>
          </p:nvCxnSpPr>
          <p:spPr>
            <a:xfrm>
              <a:off x="5432363" y="3461561"/>
              <a:ext cx="486314" cy="39397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D8AE4794-0AAE-425F-AF8F-F2CFE9F98A3A}"/>
                </a:ext>
              </a:extLst>
            </p:cNvPr>
            <p:cNvCxnSpPr>
              <a:cxnSpLocks/>
              <a:stCxn id="115" idx="6"/>
              <a:endCxn id="120" idx="2"/>
            </p:cNvCxnSpPr>
            <p:nvPr/>
          </p:nvCxnSpPr>
          <p:spPr>
            <a:xfrm>
              <a:off x="5432363" y="3461561"/>
              <a:ext cx="495925" cy="114763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30C82F69-B20A-479D-A494-7752A85C38AA}"/>
                </a:ext>
              </a:extLst>
            </p:cNvPr>
            <p:cNvCxnSpPr>
              <a:cxnSpLocks/>
              <a:stCxn id="116" idx="6"/>
              <a:endCxn id="118" idx="2"/>
            </p:cNvCxnSpPr>
            <p:nvPr/>
          </p:nvCxnSpPr>
          <p:spPr>
            <a:xfrm flipV="1">
              <a:off x="5432363" y="3162071"/>
              <a:ext cx="495925" cy="109824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1D2A678F-883E-42B7-86C9-0FC8CC577C2F}"/>
                </a:ext>
              </a:extLst>
            </p:cNvPr>
            <p:cNvCxnSpPr>
              <a:cxnSpLocks/>
              <a:stCxn id="116" idx="6"/>
              <a:endCxn id="119" idx="2"/>
            </p:cNvCxnSpPr>
            <p:nvPr/>
          </p:nvCxnSpPr>
          <p:spPr>
            <a:xfrm flipV="1">
              <a:off x="5432363" y="3855532"/>
              <a:ext cx="486314" cy="40478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C4E1ED02-3FD2-4E28-9FDE-3B7C8550FFFC}"/>
                </a:ext>
              </a:extLst>
            </p:cNvPr>
            <p:cNvCxnSpPr>
              <a:cxnSpLocks/>
              <a:stCxn id="116" idx="6"/>
              <a:endCxn id="120" idx="2"/>
            </p:cNvCxnSpPr>
            <p:nvPr/>
          </p:nvCxnSpPr>
          <p:spPr>
            <a:xfrm>
              <a:off x="5432363" y="4260312"/>
              <a:ext cx="495925" cy="34887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52F7BDBC-03B7-4BD7-B92C-6F0052EDFF63}"/>
                </a:ext>
              </a:extLst>
            </p:cNvPr>
            <p:cNvCxnSpPr>
              <a:cxnSpLocks/>
              <a:stCxn id="117" idx="6"/>
              <a:endCxn id="118" idx="2"/>
            </p:cNvCxnSpPr>
            <p:nvPr/>
          </p:nvCxnSpPr>
          <p:spPr>
            <a:xfrm flipV="1">
              <a:off x="5432363" y="3162071"/>
              <a:ext cx="495925" cy="187514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FECFD5FB-96E9-4A6D-8C88-CB247E729006}"/>
                </a:ext>
              </a:extLst>
            </p:cNvPr>
            <p:cNvCxnSpPr>
              <a:cxnSpLocks/>
              <a:stCxn id="117" idx="6"/>
              <a:endCxn id="119" idx="2"/>
            </p:cNvCxnSpPr>
            <p:nvPr/>
          </p:nvCxnSpPr>
          <p:spPr>
            <a:xfrm flipV="1">
              <a:off x="5432363" y="3855532"/>
              <a:ext cx="486314" cy="11816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B474B4D0-6758-432C-8A26-98BB29B2F4E6}"/>
                </a:ext>
              </a:extLst>
            </p:cNvPr>
            <p:cNvCxnSpPr>
              <a:cxnSpLocks/>
              <a:stCxn id="117" idx="6"/>
              <a:endCxn id="120" idx="2"/>
            </p:cNvCxnSpPr>
            <p:nvPr/>
          </p:nvCxnSpPr>
          <p:spPr>
            <a:xfrm flipV="1">
              <a:off x="5432363" y="4609191"/>
              <a:ext cx="495925" cy="42802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57EA1C26-A7AE-4DA0-AB16-7C5C3D031A79}"/>
                </a:ext>
              </a:extLst>
            </p:cNvPr>
            <p:cNvCxnSpPr>
              <a:cxnSpLocks/>
              <a:stCxn id="118" idx="6"/>
              <a:endCxn id="121" idx="2"/>
            </p:cNvCxnSpPr>
            <p:nvPr/>
          </p:nvCxnSpPr>
          <p:spPr>
            <a:xfrm flipV="1">
              <a:off x="6379292" y="2654469"/>
              <a:ext cx="596261" cy="50760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0142D3A9-A257-4306-9D98-20441414E52F}"/>
                </a:ext>
              </a:extLst>
            </p:cNvPr>
            <p:cNvCxnSpPr>
              <a:cxnSpLocks/>
              <a:stCxn id="118" idx="6"/>
              <a:endCxn id="122" idx="2"/>
            </p:cNvCxnSpPr>
            <p:nvPr/>
          </p:nvCxnSpPr>
          <p:spPr>
            <a:xfrm>
              <a:off x="6379292" y="3162071"/>
              <a:ext cx="570382" cy="22936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83805870-DF11-4596-970A-104F8465FFD9}"/>
                </a:ext>
              </a:extLst>
            </p:cNvPr>
            <p:cNvCxnSpPr>
              <a:cxnSpLocks/>
              <a:stCxn id="119" idx="6"/>
              <a:endCxn id="121" idx="2"/>
            </p:cNvCxnSpPr>
            <p:nvPr/>
          </p:nvCxnSpPr>
          <p:spPr>
            <a:xfrm flipV="1">
              <a:off x="6369681" y="2654469"/>
              <a:ext cx="605872" cy="120106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D0F13850-8E8B-4C82-A361-A4F984ADDAA1}"/>
                </a:ext>
              </a:extLst>
            </p:cNvPr>
            <p:cNvCxnSpPr>
              <a:cxnSpLocks/>
              <a:stCxn id="119" idx="6"/>
              <a:endCxn id="122" idx="2"/>
            </p:cNvCxnSpPr>
            <p:nvPr/>
          </p:nvCxnSpPr>
          <p:spPr>
            <a:xfrm flipV="1">
              <a:off x="6369681" y="3391437"/>
              <a:ext cx="579993" cy="46409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14D375AC-26A8-407F-B954-B9DB4A71570C}"/>
                </a:ext>
              </a:extLst>
            </p:cNvPr>
            <p:cNvCxnSpPr>
              <a:cxnSpLocks/>
              <a:stCxn id="120" idx="6"/>
              <a:endCxn id="121" idx="2"/>
            </p:cNvCxnSpPr>
            <p:nvPr/>
          </p:nvCxnSpPr>
          <p:spPr>
            <a:xfrm flipV="1">
              <a:off x="6390342" y="2654469"/>
              <a:ext cx="585211" cy="195472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5DE820F8-A7B8-4D64-B70D-5D6471ED4F79}"/>
                </a:ext>
              </a:extLst>
            </p:cNvPr>
            <p:cNvCxnSpPr>
              <a:cxnSpLocks/>
              <a:stCxn id="120" idx="6"/>
              <a:endCxn id="122" idx="2"/>
            </p:cNvCxnSpPr>
            <p:nvPr/>
          </p:nvCxnSpPr>
          <p:spPr>
            <a:xfrm flipV="1">
              <a:off x="6390342" y="3391437"/>
              <a:ext cx="559332" cy="121775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8BD2E398-0EE3-4505-B637-793CC7C9E1D5}"/>
                </a:ext>
              </a:extLst>
            </p:cNvPr>
            <p:cNvSpPr/>
            <p:nvPr/>
          </p:nvSpPr>
          <p:spPr>
            <a:xfrm>
              <a:off x="5018776" y="2439551"/>
              <a:ext cx="437834" cy="46459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C982616F-DF5F-4F73-A252-7EDB0AF823CD}"/>
                </a:ext>
              </a:extLst>
            </p:cNvPr>
            <p:cNvCxnSpPr>
              <a:cxnSpLocks/>
              <a:stCxn id="138" idx="6"/>
              <a:endCxn id="118" idx="1"/>
            </p:cNvCxnSpPr>
            <p:nvPr/>
          </p:nvCxnSpPr>
          <p:spPr>
            <a:xfrm>
              <a:off x="5456610" y="2671850"/>
              <a:ext cx="537726" cy="32803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0F0D65FA-5D48-4E60-8E0E-D069FFD25416}"/>
                </a:ext>
              </a:extLst>
            </p:cNvPr>
            <p:cNvCxnSpPr>
              <a:cxnSpLocks/>
              <a:stCxn id="138" idx="6"/>
              <a:endCxn id="119" idx="2"/>
            </p:cNvCxnSpPr>
            <p:nvPr/>
          </p:nvCxnSpPr>
          <p:spPr>
            <a:xfrm>
              <a:off x="5456610" y="2671850"/>
              <a:ext cx="462067" cy="118368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AEBF51C7-D5FC-42CF-8FA1-18D53DFDE713}"/>
                </a:ext>
              </a:extLst>
            </p:cNvPr>
            <p:cNvCxnSpPr>
              <a:cxnSpLocks/>
              <a:stCxn id="138" idx="6"/>
              <a:endCxn id="120" idx="2"/>
            </p:cNvCxnSpPr>
            <p:nvPr/>
          </p:nvCxnSpPr>
          <p:spPr>
            <a:xfrm>
              <a:off x="5456610" y="2671850"/>
              <a:ext cx="471678" cy="193734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4899AAF0-95D7-4778-9434-7549CFF5A12B}"/>
                </a:ext>
              </a:extLst>
            </p:cNvPr>
            <p:cNvSpPr/>
            <p:nvPr/>
          </p:nvSpPr>
          <p:spPr>
            <a:xfrm>
              <a:off x="6963253" y="3997179"/>
              <a:ext cx="446519" cy="43321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C040A6A-2E9E-4130-9C12-DE8111C46516}"/>
                </a:ext>
              </a:extLst>
            </p:cNvPr>
            <p:cNvSpPr/>
            <p:nvPr/>
          </p:nvSpPr>
          <p:spPr>
            <a:xfrm>
              <a:off x="6961974" y="4802227"/>
              <a:ext cx="460098" cy="4436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F6EA0AEF-406D-420D-8784-D666004A6B17}"/>
                </a:ext>
              </a:extLst>
            </p:cNvPr>
            <p:cNvCxnSpPr>
              <a:cxnSpLocks/>
              <a:stCxn id="118" idx="6"/>
              <a:endCxn id="142" idx="2"/>
            </p:cNvCxnSpPr>
            <p:nvPr/>
          </p:nvCxnSpPr>
          <p:spPr>
            <a:xfrm>
              <a:off x="6379292" y="3162071"/>
              <a:ext cx="583961" cy="105171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BA09DA8B-2773-4333-9F26-E53557A6E0B2}"/>
                </a:ext>
              </a:extLst>
            </p:cNvPr>
            <p:cNvCxnSpPr>
              <a:cxnSpLocks/>
              <a:stCxn id="118" idx="6"/>
              <a:endCxn id="143" idx="2"/>
            </p:cNvCxnSpPr>
            <p:nvPr/>
          </p:nvCxnSpPr>
          <p:spPr>
            <a:xfrm>
              <a:off x="6379292" y="3162071"/>
              <a:ext cx="582682" cy="186196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66D324CD-940C-4758-A4B0-DE2055033446}"/>
                </a:ext>
              </a:extLst>
            </p:cNvPr>
            <p:cNvCxnSpPr>
              <a:cxnSpLocks/>
              <a:stCxn id="119" idx="6"/>
              <a:endCxn id="142" idx="2"/>
            </p:cNvCxnSpPr>
            <p:nvPr/>
          </p:nvCxnSpPr>
          <p:spPr>
            <a:xfrm>
              <a:off x="6369681" y="3855532"/>
              <a:ext cx="593572" cy="35825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5A26F27B-72E3-42F2-8091-BDF8A523C367}"/>
                </a:ext>
              </a:extLst>
            </p:cNvPr>
            <p:cNvCxnSpPr>
              <a:cxnSpLocks/>
              <a:stCxn id="119" idx="6"/>
              <a:endCxn id="143" idx="2"/>
            </p:cNvCxnSpPr>
            <p:nvPr/>
          </p:nvCxnSpPr>
          <p:spPr>
            <a:xfrm>
              <a:off x="6369681" y="3855532"/>
              <a:ext cx="592293" cy="116850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E86F9C67-AA7D-4C62-BE33-E4AD1FB2D1D8}"/>
                </a:ext>
              </a:extLst>
            </p:cNvPr>
            <p:cNvCxnSpPr>
              <a:cxnSpLocks/>
              <a:stCxn id="120" idx="6"/>
              <a:endCxn id="142" idx="2"/>
            </p:cNvCxnSpPr>
            <p:nvPr/>
          </p:nvCxnSpPr>
          <p:spPr>
            <a:xfrm flipV="1">
              <a:off x="6390342" y="4213785"/>
              <a:ext cx="572911" cy="39540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DA85677D-90D5-485A-B7ED-13BD97DB9666}"/>
                </a:ext>
              </a:extLst>
            </p:cNvPr>
            <p:cNvCxnSpPr>
              <a:cxnSpLocks/>
              <a:stCxn id="120" idx="6"/>
              <a:endCxn id="143" idx="2"/>
            </p:cNvCxnSpPr>
            <p:nvPr/>
          </p:nvCxnSpPr>
          <p:spPr>
            <a:xfrm>
              <a:off x="6390342" y="4609191"/>
              <a:ext cx="571632" cy="41484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F1E2D7-C949-4684-BDAE-0126FCA66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2598999"/>
            <a:ext cx="5145024" cy="3466997"/>
          </a:xfrm>
        </p:spPr>
        <p:txBody>
          <a:bodyPr/>
          <a:lstStyle/>
          <a:p>
            <a:r>
              <a:rPr lang="en-US" dirty="0"/>
              <a:t>Demonstration will be of facial recognition</a:t>
            </a:r>
          </a:p>
          <a:p>
            <a:r>
              <a:rPr lang="en-US" dirty="0"/>
              <a:t>3 Step Process</a:t>
            </a:r>
          </a:p>
          <a:p>
            <a:pPr lvl="1"/>
            <a:r>
              <a:rPr lang="en-US" dirty="0"/>
              <a:t>Trojan Trigger Generation</a:t>
            </a:r>
          </a:p>
          <a:p>
            <a:pPr lvl="1"/>
            <a:r>
              <a:rPr lang="en-US" dirty="0"/>
              <a:t>Training Data Generation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9E91FF-476C-4B5A-94D9-171801FC7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76" y="1417320"/>
            <a:ext cx="2266786" cy="566928"/>
          </a:xfrm>
        </p:spPr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43442D-7E79-4AEA-B4F7-1D2C6332AA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976" y="2019102"/>
            <a:ext cx="5145024" cy="568323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A8969-B5B0-45EA-96AD-DA65AF7199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Attack Model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C5D10FD-9D09-4B3C-BC85-AD9DFA180DFD}"/>
              </a:ext>
            </a:extLst>
          </p:cNvPr>
          <p:cNvGrpSpPr/>
          <p:nvPr/>
        </p:nvGrpSpPr>
        <p:grpSpPr>
          <a:xfrm>
            <a:off x="8549933" y="2388768"/>
            <a:ext cx="2526456" cy="2814130"/>
            <a:chOff x="8307318" y="2188995"/>
            <a:chExt cx="2526456" cy="28141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F34B848-8BCB-4EC3-BCFF-42371EB95618}"/>
                </a:ext>
              </a:extLst>
            </p:cNvPr>
            <p:cNvGrpSpPr/>
            <p:nvPr/>
          </p:nvGrpSpPr>
          <p:grpSpPr>
            <a:xfrm>
              <a:off x="8331538" y="2188995"/>
              <a:ext cx="2427543" cy="2814130"/>
              <a:chOff x="4994529" y="2437863"/>
              <a:chExt cx="2427543" cy="281413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F5B4E9-CA1E-4A23-AD0B-4350FA83EA86}"/>
                  </a:ext>
                </a:extLst>
              </p:cNvPr>
              <p:cNvSpPr/>
              <p:nvPr/>
            </p:nvSpPr>
            <p:spPr>
              <a:xfrm>
                <a:off x="4994529" y="3229262"/>
                <a:ext cx="437834" cy="46459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E2E5BAC-E60C-4E6C-AACE-3ECA29F631A2}"/>
                  </a:ext>
                </a:extLst>
              </p:cNvPr>
              <p:cNvSpPr/>
              <p:nvPr/>
            </p:nvSpPr>
            <p:spPr>
              <a:xfrm>
                <a:off x="4994531" y="4023313"/>
                <a:ext cx="437832" cy="47399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ED68936-99B6-4D07-9F34-5B1ACE516871}"/>
                  </a:ext>
                </a:extLst>
              </p:cNvPr>
              <p:cNvSpPr/>
              <p:nvPr/>
            </p:nvSpPr>
            <p:spPr>
              <a:xfrm>
                <a:off x="4994530" y="4822447"/>
                <a:ext cx="437833" cy="4295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2FB02817-76CC-471C-AAF7-1CD02BB6FA6E}"/>
                  </a:ext>
                </a:extLst>
              </p:cNvPr>
              <p:cNvSpPr/>
              <p:nvPr/>
            </p:nvSpPr>
            <p:spPr>
              <a:xfrm>
                <a:off x="5928288" y="2932704"/>
                <a:ext cx="451004" cy="45873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AA4D0B87-4003-4B5D-9C47-4D818DF450B5}"/>
                  </a:ext>
                </a:extLst>
              </p:cNvPr>
              <p:cNvSpPr/>
              <p:nvPr/>
            </p:nvSpPr>
            <p:spPr>
              <a:xfrm>
                <a:off x="5918677" y="3621664"/>
                <a:ext cx="451004" cy="46773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AAEDA5E-6AEA-4F89-BDCA-349F4D68804B}"/>
                  </a:ext>
                </a:extLst>
              </p:cNvPr>
              <p:cNvSpPr/>
              <p:nvPr/>
            </p:nvSpPr>
            <p:spPr>
              <a:xfrm>
                <a:off x="5928288" y="4394445"/>
                <a:ext cx="462054" cy="42949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4132668-9C31-4BCB-A308-C389AFDF1D8D}"/>
                  </a:ext>
                </a:extLst>
              </p:cNvPr>
              <p:cNvSpPr/>
              <p:nvPr/>
            </p:nvSpPr>
            <p:spPr>
              <a:xfrm>
                <a:off x="6975553" y="2437863"/>
                <a:ext cx="446519" cy="43321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5E0463C-0BA8-4665-9DA0-1A400C2684C0}"/>
                  </a:ext>
                </a:extLst>
              </p:cNvPr>
              <p:cNvSpPr/>
              <p:nvPr/>
            </p:nvSpPr>
            <p:spPr>
              <a:xfrm>
                <a:off x="6949674" y="3169625"/>
                <a:ext cx="460098" cy="44362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A788DF2D-1041-4F60-A841-E82C01CDEE83}"/>
                  </a:ext>
                </a:extLst>
              </p:cNvPr>
              <p:cNvCxnSpPr>
                <a:cxnSpLocks/>
                <a:stCxn id="10" idx="6"/>
                <a:endCxn id="13" idx="2"/>
              </p:cNvCxnSpPr>
              <p:nvPr/>
            </p:nvCxnSpPr>
            <p:spPr>
              <a:xfrm flipV="1">
                <a:off x="5432363" y="3162071"/>
                <a:ext cx="495925" cy="2994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8B1AF374-1081-4B15-81F6-78919FEA1AA2}"/>
                  </a:ext>
                </a:extLst>
              </p:cNvPr>
              <p:cNvCxnSpPr>
                <a:cxnSpLocks/>
                <a:stCxn id="10" idx="6"/>
                <a:endCxn id="14" idx="2"/>
              </p:cNvCxnSpPr>
              <p:nvPr/>
            </p:nvCxnSpPr>
            <p:spPr>
              <a:xfrm>
                <a:off x="5432363" y="3461561"/>
                <a:ext cx="486314" cy="3939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18BE5577-7EDD-4603-9F7E-5ABF58636E69}"/>
                  </a:ext>
                </a:extLst>
              </p:cNvPr>
              <p:cNvCxnSpPr>
                <a:cxnSpLocks/>
                <a:stCxn id="10" idx="6"/>
                <a:endCxn id="15" idx="2"/>
              </p:cNvCxnSpPr>
              <p:nvPr/>
            </p:nvCxnSpPr>
            <p:spPr>
              <a:xfrm>
                <a:off x="5432363" y="3461561"/>
                <a:ext cx="495925" cy="11476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26E8C2AC-C017-4A47-964F-AD86D0E42A6F}"/>
                  </a:ext>
                </a:extLst>
              </p:cNvPr>
              <p:cNvCxnSpPr>
                <a:cxnSpLocks/>
                <a:stCxn id="11" idx="6"/>
                <a:endCxn id="13" idx="2"/>
              </p:cNvCxnSpPr>
              <p:nvPr/>
            </p:nvCxnSpPr>
            <p:spPr>
              <a:xfrm flipV="1">
                <a:off x="5432363" y="3162071"/>
                <a:ext cx="495925" cy="109824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5D0B6F49-0236-403B-B290-5334FFE33229}"/>
                  </a:ext>
                </a:extLst>
              </p:cNvPr>
              <p:cNvCxnSpPr>
                <a:cxnSpLocks/>
                <a:stCxn id="11" idx="6"/>
                <a:endCxn id="14" idx="2"/>
              </p:cNvCxnSpPr>
              <p:nvPr/>
            </p:nvCxnSpPr>
            <p:spPr>
              <a:xfrm flipV="1">
                <a:off x="5432363" y="3855532"/>
                <a:ext cx="486314" cy="4047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F3D62772-AC77-4649-905D-5B3DEEFE2143}"/>
                  </a:ext>
                </a:extLst>
              </p:cNvPr>
              <p:cNvCxnSpPr>
                <a:cxnSpLocks/>
                <a:stCxn id="11" idx="6"/>
                <a:endCxn id="15" idx="2"/>
              </p:cNvCxnSpPr>
              <p:nvPr/>
            </p:nvCxnSpPr>
            <p:spPr>
              <a:xfrm>
                <a:off x="5432363" y="4260312"/>
                <a:ext cx="495925" cy="34887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88FFAF1C-989B-47E4-96CB-A0C1CC906499}"/>
                  </a:ext>
                </a:extLst>
              </p:cNvPr>
              <p:cNvCxnSpPr>
                <a:cxnSpLocks/>
                <a:stCxn id="12" idx="6"/>
                <a:endCxn id="13" idx="2"/>
              </p:cNvCxnSpPr>
              <p:nvPr/>
            </p:nvCxnSpPr>
            <p:spPr>
              <a:xfrm flipV="1">
                <a:off x="5432363" y="3162071"/>
                <a:ext cx="495925" cy="18751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A6399168-010E-43C5-A3DF-3C2202984902}"/>
                  </a:ext>
                </a:extLst>
              </p:cNvPr>
              <p:cNvCxnSpPr>
                <a:cxnSpLocks/>
                <a:stCxn id="12" idx="6"/>
                <a:endCxn id="14" idx="2"/>
              </p:cNvCxnSpPr>
              <p:nvPr/>
            </p:nvCxnSpPr>
            <p:spPr>
              <a:xfrm flipV="1">
                <a:off x="5432363" y="3855532"/>
                <a:ext cx="486314" cy="11816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962F8EF0-6173-4B2A-9729-A427689B22C3}"/>
                  </a:ext>
                </a:extLst>
              </p:cNvPr>
              <p:cNvCxnSpPr>
                <a:cxnSpLocks/>
                <a:stCxn id="12" idx="6"/>
                <a:endCxn id="15" idx="2"/>
              </p:cNvCxnSpPr>
              <p:nvPr/>
            </p:nvCxnSpPr>
            <p:spPr>
              <a:xfrm flipV="1">
                <a:off x="5432363" y="4609191"/>
                <a:ext cx="495925" cy="4280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5931D6F-2DC0-4095-B62E-2C9D5BE48877}"/>
                  </a:ext>
                </a:extLst>
              </p:cNvPr>
              <p:cNvCxnSpPr>
                <a:cxnSpLocks/>
                <a:stCxn id="13" idx="6"/>
                <a:endCxn id="16" idx="2"/>
              </p:cNvCxnSpPr>
              <p:nvPr/>
            </p:nvCxnSpPr>
            <p:spPr>
              <a:xfrm flipV="1">
                <a:off x="6379292" y="2654469"/>
                <a:ext cx="596261" cy="50760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FF5F4C46-C3F9-4844-B6D7-693596F04407}"/>
                  </a:ext>
                </a:extLst>
              </p:cNvPr>
              <p:cNvCxnSpPr>
                <a:cxnSpLocks/>
                <a:stCxn id="13" idx="6"/>
                <a:endCxn id="17" idx="2"/>
              </p:cNvCxnSpPr>
              <p:nvPr/>
            </p:nvCxnSpPr>
            <p:spPr>
              <a:xfrm>
                <a:off x="6379292" y="3162071"/>
                <a:ext cx="570382" cy="22936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6CD109EE-C75F-41A4-AF3C-33F873D81A90}"/>
                  </a:ext>
                </a:extLst>
              </p:cNvPr>
              <p:cNvCxnSpPr>
                <a:cxnSpLocks/>
                <a:stCxn id="14" idx="6"/>
                <a:endCxn id="16" idx="2"/>
              </p:cNvCxnSpPr>
              <p:nvPr/>
            </p:nvCxnSpPr>
            <p:spPr>
              <a:xfrm flipV="1">
                <a:off x="6369681" y="2654469"/>
                <a:ext cx="605872" cy="12010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6A9BC7A1-785F-41D4-8B0D-0EF595934BBF}"/>
                  </a:ext>
                </a:extLst>
              </p:cNvPr>
              <p:cNvCxnSpPr>
                <a:cxnSpLocks/>
                <a:stCxn id="14" idx="6"/>
                <a:endCxn id="17" idx="2"/>
              </p:cNvCxnSpPr>
              <p:nvPr/>
            </p:nvCxnSpPr>
            <p:spPr>
              <a:xfrm flipV="1">
                <a:off x="6369681" y="3391437"/>
                <a:ext cx="579993" cy="46409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A1952D1F-1ED8-4964-AE79-B22CA056F634}"/>
                  </a:ext>
                </a:extLst>
              </p:cNvPr>
              <p:cNvCxnSpPr>
                <a:cxnSpLocks/>
                <a:stCxn id="15" idx="6"/>
                <a:endCxn id="16" idx="2"/>
              </p:cNvCxnSpPr>
              <p:nvPr/>
            </p:nvCxnSpPr>
            <p:spPr>
              <a:xfrm flipV="1">
                <a:off x="6390342" y="2654469"/>
                <a:ext cx="585211" cy="195472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9676F7AA-6220-4FA4-82A7-4D8236F0A182}"/>
                  </a:ext>
                </a:extLst>
              </p:cNvPr>
              <p:cNvCxnSpPr>
                <a:cxnSpLocks/>
                <a:stCxn id="15" idx="6"/>
                <a:endCxn id="17" idx="2"/>
              </p:cNvCxnSpPr>
              <p:nvPr/>
            </p:nvCxnSpPr>
            <p:spPr>
              <a:xfrm flipV="1">
                <a:off x="6390342" y="3391437"/>
                <a:ext cx="559332" cy="121775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7D05B38-198D-4704-A586-91E588F5CA8C}"/>
                  </a:ext>
                </a:extLst>
              </p:cNvPr>
              <p:cNvSpPr/>
              <p:nvPr/>
            </p:nvSpPr>
            <p:spPr>
              <a:xfrm>
                <a:off x="5018776" y="2439551"/>
                <a:ext cx="437834" cy="46459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62ED769A-AE9F-48DA-89F8-DF726B3946A7}"/>
                  </a:ext>
                </a:extLst>
              </p:cNvPr>
              <p:cNvCxnSpPr>
                <a:cxnSpLocks/>
                <a:stCxn id="33" idx="6"/>
                <a:endCxn id="13" idx="1"/>
              </p:cNvCxnSpPr>
              <p:nvPr/>
            </p:nvCxnSpPr>
            <p:spPr>
              <a:xfrm>
                <a:off x="5456610" y="2671850"/>
                <a:ext cx="537726" cy="32803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000184B6-AF69-4101-9F9A-9BC95E24CB7E}"/>
                  </a:ext>
                </a:extLst>
              </p:cNvPr>
              <p:cNvCxnSpPr>
                <a:cxnSpLocks/>
                <a:stCxn id="33" idx="6"/>
                <a:endCxn id="14" idx="2"/>
              </p:cNvCxnSpPr>
              <p:nvPr/>
            </p:nvCxnSpPr>
            <p:spPr>
              <a:xfrm>
                <a:off x="5456610" y="2671850"/>
                <a:ext cx="462067" cy="118368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B3BB040E-A8DF-45B8-A599-4E7982A0E162}"/>
                  </a:ext>
                </a:extLst>
              </p:cNvPr>
              <p:cNvCxnSpPr>
                <a:cxnSpLocks/>
                <a:stCxn id="33" idx="6"/>
                <a:endCxn id="15" idx="2"/>
              </p:cNvCxnSpPr>
              <p:nvPr/>
            </p:nvCxnSpPr>
            <p:spPr>
              <a:xfrm>
                <a:off x="5456610" y="2671850"/>
                <a:ext cx="471678" cy="193734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6F13CCB-62C6-433A-81DA-4DFC5ED0A900}"/>
                  </a:ext>
                </a:extLst>
              </p:cNvPr>
              <p:cNvSpPr/>
              <p:nvPr/>
            </p:nvSpPr>
            <p:spPr>
              <a:xfrm>
                <a:off x="6963253" y="3997179"/>
                <a:ext cx="446519" cy="43321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2772C77-8432-4FAB-A05E-A45A76BB5A94}"/>
                  </a:ext>
                </a:extLst>
              </p:cNvPr>
              <p:cNvSpPr/>
              <p:nvPr/>
            </p:nvSpPr>
            <p:spPr>
              <a:xfrm>
                <a:off x="6961974" y="4802227"/>
                <a:ext cx="460098" cy="44362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565496C1-04B3-4C39-AB05-7B0CD1301236}"/>
                  </a:ext>
                </a:extLst>
              </p:cNvPr>
              <p:cNvCxnSpPr>
                <a:cxnSpLocks/>
                <a:stCxn id="13" idx="6"/>
                <a:endCxn id="37" idx="2"/>
              </p:cNvCxnSpPr>
              <p:nvPr/>
            </p:nvCxnSpPr>
            <p:spPr>
              <a:xfrm>
                <a:off x="6379292" y="3162071"/>
                <a:ext cx="583961" cy="105171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DA8D806A-E387-48A6-A373-DCABFD401E7A}"/>
                  </a:ext>
                </a:extLst>
              </p:cNvPr>
              <p:cNvCxnSpPr>
                <a:cxnSpLocks/>
                <a:stCxn id="13" idx="6"/>
                <a:endCxn id="38" idx="2"/>
              </p:cNvCxnSpPr>
              <p:nvPr/>
            </p:nvCxnSpPr>
            <p:spPr>
              <a:xfrm>
                <a:off x="6379292" y="3162071"/>
                <a:ext cx="582682" cy="186196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3696A680-2889-40F5-920C-FAA2072A04CF}"/>
                  </a:ext>
                </a:extLst>
              </p:cNvPr>
              <p:cNvCxnSpPr>
                <a:cxnSpLocks/>
                <a:stCxn id="14" idx="6"/>
                <a:endCxn id="37" idx="2"/>
              </p:cNvCxnSpPr>
              <p:nvPr/>
            </p:nvCxnSpPr>
            <p:spPr>
              <a:xfrm>
                <a:off x="6369681" y="3855532"/>
                <a:ext cx="593572" cy="35825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BDD7F6C9-8092-45F7-8A87-52C204712875}"/>
                  </a:ext>
                </a:extLst>
              </p:cNvPr>
              <p:cNvCxnSpPr>
                <a:cxnSpLocks/>
                <a:stCxn id="14" idx="6"/>
                <a:endCxn id="38" idx="2"/>
              </p:cNvCxnSpPr>
              <p:nvPr/>
            </p:nvCxnSpPr>
            <p:spPr>
              <a:xfrm>
                <a:off x="6369681" y="3855532"/>
                <a:ext cx="592293" cy="116850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8773FE9E-E1C8-4C89-B681-2B2C18FEA06C}"/>
                  </a:ext>
                </a:extLst>
              </p:cNvPr>
              <p:cNvCxnSpPr>
                <a:cxnSpLocks/>
                <a:stCxn id="15" idx="6"/>
                <a:endCxn id="37" idx="2"/>
              </p:cNvCxnSpPr>
              <p:nvPr/>
            </p:nvCxnSpPr>
            <p:spPr>
              <a:xfrm flipV="1">
                <a:off x="6390342" y="4213785"/>
                <a:ext cx="572911" cy="39540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7BE87087-DA80-449C-80C8-FC0896B34A25}"/>
                  </a:ext>
                </a:extLst>
              </p:cNvPr>
              <p:cNvCxnSpPr>
                <a:cxnSpLocks/>
                <a:stCxn id="15" idx="6"/>
                <a:endCxn id="38" idx="2"/>
              </p:cNvCxnSpPr>
              <p:nvPr/>
            </p:nvCxnSpPr>
            <p:spPr>
              <a:xfrm>
                <a:off x="6390342" y="4609191"/>
                <a:ext cx="571632" cy="4148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6BC27E8-1ED8-4FF2-AF5C-C16E4150B505}"/>
                </a:ext>
              </a:extLst>
            </p:cNvPr>
            <p:cNvSpPr txBox="1"/>
            <p:nvPr/>
          </p:nvSpPr>
          <p:spPr>
            <a:xfrm>
              <a:off x="9252780" y="2732296"/>
              <a:ext cx="529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79D125A-4440-4ED6-A85A-F59421301568}"/>
                </a:ext>
              </a:extLst>
            </p:cNvPr>
            <p:cNvSpPr txBox="1"/>
            <p:nvPr/>
          </p:nvSpPr>
          <p:spPr>
            <a:xfrm>
              <a:off x="9243169" y="3423433"/>
              <a:ext cx="529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0.6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D1E97EB-9F11-411F-A8A8-4C1C70C1E7BD}"/>
                </a:ext>
              </a:extLst>
            </p:cNvPr>
            <p:cNvSpPr txBox="1"/>
            <p:nvPr/>
          </p:nvSpPr>
          <p:spPr>
            <a:xfrm>
              <a:off x="9267989" y="4171547"/>
              <a:ext cx="468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0.4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ACCC8CD-01B8-4E34-A162-E0FC081CE541}"/>
                </a:ext>
              </a:extLst>
            </p:cNvPr>
            <p:cNvSpPr txBox="1"/>
            <p:nvPr/>
          </p:nvSpPr>
          <p:spPr>
            <a:xfrm>
              <a:off x="8307318" y="4604102"/>
              <a:ext cx="529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5047BEC-4931-428B-98A3-46941584C8A6}"/>
                </a:ext>
              </a:extLst>
            </p:cNvPr>
            <p:cNvSpPr txBox="1"/>
            <p:nvPr/>
          </p:nvSpPr>
          <p:spPr>
            <a:xfrm>
              <a:off x="8311511" y="3825343"/>
              <a:ext cx="529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4E20481-60C7-405C-A4FC-86C7ADDAEE30}"/>
                </a:ext>
              </a:extLst>
            </p:cNvPr>
            <p:cNvSpPr txBox="1"/>
            <p:nvPr/>
          </p:nvSpPr>
          <p:spPr>
            <a:xfrm>
              <a:off x="8316405" y="3018415"/>
              <a:ext cx="529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0.1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DF7C19E-F206-40F2-8F27-B939A6CEB4DB}"/>
                </a:ext>
              </a:extLst>
            </p:cNvPr>
            <p:cNvSpPr txBox="1"/>
            <p:nvPr/>
          </p:nvSpPr>
          <p:spPr>
            <a:xfrm>
              <a:off x="8337704" y="2231610"/>
              <a:ext cx="529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E9D7290-9A42-46D8-BBBC-E81173830CF4}"/>
                </a:ext>
              </a:extLst>
            </p:cNvPr>
            <p:cNvSpPr txBox="1"/>
            <p:nvPr/>
          </p:nvSpPr>
          <p:spPr>
            <a:xfrm>
              <a:off x="10298983" y="4582135"/>
              <a:ext cx="529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0.3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1E2241B-6487-4C68-93C0-2D2FA1658C4B}"/>
                </a:ext>
              </a:extLst>
            </p:cNvPr>
            <p:cNvSpPr txBox="1"/>
            <p:nvPr/>
          </p:nvSpPr>
          <p:spPr>
            <a:xfrm>
              <a:off x="10304415" y="3784361"/>
              <a:ext cx="529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ECADFA0-BABE-4EEF-B49A-F8DCE23BFD6A}"/>
                </a:ext>
              </a:extLst>
            </p:cNvPr>
            <p:cNvSpPr txBox="1"/>
            <p:nvPr/>
          </p:nvSpPr>
          <p:spPr>
            <a:xfrm>
              <a:off x="10258841" y="2956468"/>
              <a:ext cx="529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0BB49DC-F9FD-4F37-AFA6-D7339541839A}"/>
                </a:ext>
              </a:extLst>
            </p:cNvPr>
            <p:cNvSpPr txBox="1"/>
            <p:nvPr/>
          </p:nvSpPr>
          <p:spPr>
            <a:xfrm>
              <a:off x="10298982" y="2222370"/>
              <a:ext cx="529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0.3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10D8375-E623-48C7-9F42-C7B9CDF0F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092" y="2655280"/>
            <a:ext cx="925187" cy="92928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7A6E514-BF59-409C-9BB5-CFFF8814C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903" y="5136478"/>
            <a:ext cx="922847" cy="922847"/>
          </a:xfrm>
          <a:prstGeom prst="rect">
            <a:avLst/>
          </a:prstGeom>
        </p:spPr>
      </p:pic>
      <p:pic>
        <p:nvPicPr>
          <p:cNvPr id="64" name="Picture 63" descr="A picture containing rain, plane, group, air&#10;&#10;Description automatically generated">
            <a:extLst>
              <a:ext uri="{FF2B5EF4-FFF2-40B4-BE49-F238E27FC236}">
                <a16:creationId xmlns:a16="http://schemas.microsoft.com/office/drawing/2014/main" id="{61317C2E-310D-4442-B12D-F395B9D05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786" y="4068500"/>
            <a:ext cx="959801" cy="719851"/>
          </a:xfrm>
          <a:prstGeom prst="rect">
            <a:avLst/>
          </a:prstGeom>
        </p:spPr>
      </p:pic>
      <p:sp>
        <p:nvSpPr>
          <p:cNvPr id="112" name="Oval 111">
            <a:extLst>
              <a:ext uri="{FF2B5EF4-FFF2-40B4-BE49-F238E27FC236}">
                <a16:creationId xmlns:a16="http://schemas.microsoft.com/office/drawing/2014/main" id="{9D1EB023-A83D-4EE1-87C8-00DDFD6F532A}"/>
              </a:ext>
            </a:extLst>
          </p:cNvPr>
          <p:cNvSpPr/>
          <p:nvPr/>
        </p:nvSpPr>
        <p:spPr>
          <a:xfrm>
            <a:off x="9503537" y="3572941"/>
            <a:ext cx="452443" cy="464095"/>
          </a:xfrm>
          <a:prstGeom prst="ellipse">
            <a:avLst/>
          </a:prstGeom>
          <a:solidFill>
            <a:srgbClr val="92D05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0.6</a:t>
            </a:r>
            <a:endParaRPr lang="en-US" sz="80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F51B897-12EC-40C0-AE6E-7F1B083CEC00}"/>
              </a:ext>
            </a:extLst>
          </p:cNvPr>
          <p:cNvGrpSpPr/>
          <p:nvPr/>
        </p:nvGrpSpPr>
        <p:grpSpPr>
          <a:xfrm>
            <a:off x="8516677" y="2386711"/>
            <a:ext cx="2519925" cy="2814130"/>
            <a:chOff x="8339077" y="2082214"/>
            <a:chExt cx="2519925" cy="281413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A3A76D0-04A8-4226-A07D-89EC8E46F908}"/>
                </a:ext>
              </a:extLst>
            </p:cNvPr>
            <p:cNvSpPr txBox="1"/>
            <p:nvPr/>
          </p:nvSpPr>
          <p:spPr>
            <a:xfrm>
              <a:off x="10328017" y="2110703"/>
              <a:ext cx="529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0.2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2E898AF-5871-4267-BADE-3777DA7A023D}"/>
                </a:ext>
              </a:extLst>
            </p:cNvPr>
            <p:cNvSpPr txBox="1"/>
            <p:nvPr/>
          </p:nvSpPr>
          <p:spPr>
            <a:xfrm>
              <a:off x="10316358" y="2845583"/>
              <a:ext cx="529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0.3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F125D8B-272A-4A0B-ABFB-56EC5F4B731D}"/>
                </a:ext>
              </a:extLst>
            </p:cNvPr>
            <p:cNvSpPr txBox="1"/>
            <p:nvPr/>
          </p:nvSpPr>
          <p:spPr>
            <a:xfrm>
              <a:off x="10323147" y="3678683"/>
              <a:ext cx="529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0.4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47D776A-DEEB-4DD3-B60E-BB0D16CE7AE8}"/>
                </a:ext>
              </a:extLst>
            </p:cNvPr>
            <p:cNvSpPr txBox="1"/>
            <p:nvPr/>
          </p:nvSpPr>
          <p:spPr>
            <a:xfrm>
              <a:off x="10329643" y="4482908"/>
              <a:ext cx="529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0.1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CB9BEF6-5F98-4583-BE6F-D25137B60755}"/>
                </a:ext>
              </a:extLst>
            </p:cNvPr>
            <p:cNvSpPr txBox="1"/>
            <p:nvPr/>
          </p:nvSpPr>
          <p:spPr>
            <a:xfrm>
              <a:off x="9277285" y="2616897"/>
              <a:ext cx="529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0.5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A5B20E7-ADC0-4531-9C4C-CB379353DF9A}"/>
                </a:ext>
              </a:extLst>
            </p:cNvPr>
            <p:cNvSpPr txBox="1"/>
            <p:nvPr/>
          </p:nvSpPr>
          <p:spPr>
            <a:xfrm>
              <a:off x="9294052" y="4071178"/>
              <a:ext cx="529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0.1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571C92C-03CC-4D98-8D07-C4D0ACBC7035}"/>
                </a:ext>
              </a:extLst>
            </p:cNvPr>
            <p:cNvSpPr txBox="1"/>
            <p:nvPr/>
          </p:nvSpPr>
          <p:spPr>
            <a:xfrm>
              <a:off x="8374328" y="2135448"/>
              <a:ext cx="529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0.4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60A2E14-235D-4D4F-9966-3CD878E0FA70}"/>
                </a:ext>
              </a:extLst>
            </p:cNvPr>
            <p:cNvSpPr txBox="1"/>
            <p:nvPr/>
          </p:nvSpPr>
          <p:spPr>
            <a:xfrm>
              <a:off x="8346459" y="2933541"/>
              <a:ext cx="529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1400F60-50BA-46B5-B808-0CB388E2D775}"/>
                </a:ext>
              </a:extLst>
            </p:cNvPr>
            <p:cNvSpPr txBox="1"/>
            <p:nvPr/>
          </p:nvSpPr>
          <p:spPr>
            <a:xfrm>
              <a:off x="8345874" y="3721395"/>
              <a:ext cx="529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1.2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D74399D-1236-4659-A07C-29897AB09555}"/>
                </a:ext>
              </a:extLst>
            </p:cNvPr>
            <p:cNvSpPr txBox="1"/>
            <p:nvPr/>
          </p:nvSpPr>
          <p:spPr>
            <a:xfrm>
              <a:off x="8339077" y="4487767"/>
              <a:ext cx="529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0.6</a:t>
              </a: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452811F-A0C2-4C1F-A09E-30D15B43906C}"/>
                </a:ext>
              </a:extLst>
            </p:cNvPr>
            <p:cNvGrpSpPr/>
            <p:nvPr/>
          </p:nvGrpSpPr>
          <p:grpSpPr>
            <a:xfrm>
              <a:off x="8395844" y="2082214"/>
              <a:ext cx="2427543" cy="2814130"/>
              <a:chOff x="4994529" y="2437863"/>
              <a:chExt cx="2427543" cy="2814130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23C0A35-F440-41F3-8D31-11B9F309C50D}"/>
                  </a:ext>
                </a:extLst>
              </p:cNvPr>
              <p:cNvSpPr/>
              <p:nvPr/>
            </p:nvSpPr>
            <p:spPr>
              <a:xfrm>
                <a:off x="4994529" y="3229262"/>
                <a:ext cx="437834" cy="46459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8E15E270-D630-442A-A06E-6F1591CE4451}"/>
                  </a:ext>
                </a:extLst>
              </p:cNvPr>
              <p:cNvSpPr/>
              <p:nvPr/>
            </p:nvSpPr>
            <p:spPr>
              <a:xfrm>
                <a:off x="4994531" y="4023313"/>
                <a:ext cx="437832" cy="47399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EAA40584-81F2-431C-817F-35FA86CD03D6}"/>
                  </a:ext>
                </a:extLst>
              </p:cNvPr>
              <p:cNvSpPr/>
              <p:nvPr/>
            </p:nvSpPr>
            <p:spPr>
              <a:xfrm>
                <a:off x="4994530" y="4822447"/>
                <a:ext cx="437833" cy="4295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F972B0E-1F83-47F5-8181-E42A6031AC2C}"/>
                  </a:ext>
                </a:extLst>
              </p:cNvPr>
              <p:cNvSpPr/>
              <p:nvPr/>
            </p:nvSpPr>
            <p:spPr>
              <a:xfrm>
                <a:off x="5928288" y="2932704"/>
                <a:ext cx="451004" cy="45873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895637D0-85FE-4666-BF74-72B0BAFE7336}"/>
                  </a:ext>
                </a:extLst>
              </p:cNvPr>
              <p:cNvSpPr/>
              <p:nvPr/>
            </p:nvSpPr>
            <p:spPr>
              <a:xfrm>
                <a:off x="5918677" y="3621664"/>
                <a:ext cx="451004" cy="46773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AB3B82D-7B94-440A-B12A-945338E4F450}"/>
                  </a:ext>
                </a:extLst>
              </p:cNvPr>
              <p:cNvSpPr/>
              <p:nvPr/>
            </p:nvSpPr>
            <p:spPr>
              <a:xfrm>
                <a:off x="5928288" y="4394445"/>
                <a:ext cx="462054" cy="42949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E8B81839-F900-4845-9630-A1DE5D5AF0F4}"/>
                  </a:ext>
                </a:extLst>
              </p:cNvPr>
              <p:cNvSpPr/>
              <p:nvPr/>
            </p:nvSpPr>
            <p:spPr>
              <a:xfrm>
                <a:off x="6975553" y="2437863"/>
                <a:ext cx="446519" cy="43321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2807E641-78C6-4A7F-9F62-0AF2524C78A8}"/>
                  </a:ext>
                </a:extLst>
              </p:cNvPr>
              <p:cNvSpPr/>
              <p:nvPr/>
            </p:nvSpPr>
            <p:spPr>
              <a:xfrm>
                <a:off x="6949674" y="3169625"/>
                <a:ext cx="460098" cy="44362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DEA1E121-50A0-4652-9618-A7707C332071}"/>
                  </a:ext>
                </a:extLst>
              </p:cNvPr>
              <p:cNvCxnSpPr>
                <a:cxnSpLocks/>
                <a:stCxn id="75" idx="6"/>
                <a:endCxn id="78" idx="2"/>
              </p:cNvCxnSpPr>
              <p:nvPr/>
            </p:nvCxnSpPr>
            <p:spPr>
              <a:xfrm flipV="1">
                <a:off x="5432363" y="3162071"/>
                <a:ext cx="495925" cy="2994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807169CF-7B23-4CC3-AF23-6CA011EB8DE4}"/>
                  </a:ext>
                </a:extLst>
              </p:cNvPr>
              <p:cNvCxnSpPr>
                <a:cxnSpLocks/>
                <a:stCxn id="75" idx="6"/>
                <a:endCxn id="79" idx="2"/>
              </p:cNvCxnSpPr>
              <p:nvPr/>
            </p:nvCxnSpPr>
            <p:spPr>
              <a:xfrm>
                <a:off x="5432363" y="3461561"/>
                <a:ext cx="486314" cy="3939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F9164D36-4EB1-425C-9DFC-219986897608}"/>
                  </a:ext>
                </a:extLst>
              </p:cNvPr>
              <p:cNvCxnSpPr>
                <a:cxnSpLocks/>
                <a:stCxn id="75" idx="6"/>
                <a:endCxn id="80" idx="2"/>
              </p:cNvCxnSpPr>
              <p:nvPr/>
            </p:nvCxnSpPr>
            <p:spPr>
              <a:xfrm>
                <a:off x="5432363" y="3461561"/>
                <a:ext cx="495925" cy="11476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DDC36D50-64A1-4DD7-979B-BA251360B9C9}"/>
                  </a:ext>
                </a:extLst>
              </p:cNvPr>
              <p:cNvCxnSpPr>
                <a:cxnSpLocks/>
                <a:stCxn id="76" idx="6"/>
                <a:endCxn id="78" idx="2"/>
              </p:cNvCxnSpPr>
              <p:nvPr/>
            </p:nvCxnSpPr>
            <p:spPr>
              <a:xfrm flipV="1">
                <a:off x="5432363" y="3162071"/>
                <a:ext cx="495925" cy="109824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BCA7A236-802A-4F46-B4FC-C2C84EA567ED}"/>
                  </a:ext>
                </a:extLst>
              </p:cNvPr>
              <p:cNvCxnSpPr>
                <a:cxnSpLocks/>
                <a:stCxn id="76" idx="6"/>
                <a:endCxn id="79" idx="2"/>
              </p:cNvCxnSpPr>
              <p:nvPr/>
            </p:nvCxnSpPr>
            <p:spPr>
              <a:xfrm flipV="1">
                <a:off x="5432363" y="3855532"/>
                <a:ext cx="486314" cy="4047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ECB445F8-E619-48CB-8822-B2317F4503FE}"/>
                  </a:ext>
                </a:extLst>
              </p:cNvPr>
              <p:cNvCxnSpPr>
                <a:cxnSpLocks/>
                <a:stCxn id="76" idx="6"/>
                <a:endCxn id="80" idx="2"/>
              </p:cNvCxnSpPr>
              <p:nvPr/>
            </p:nvCxnSpPr>
            <p:spPr>
              <a:xfrm>
                <a:off x="5432363" y="4260312"/>
                <a:ext cx="495925" cy="34887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48D5A9E1-FB42-4E5D-9A51-4C750EFE1CF3}"/>
                  </a:ext>
                </a:extLst>
              </p:cNvPr>
              <p:cNvCxnSpPr>
                <a:cxnSpLocks/>
                <a:stCxn id="77" idx="6"/>
                <a:endCxn id="78" idx="2"/>
              </p:cNvCxnSpPr>
              <p:nvPr/>
            </p:nvCxnSpPr>
            <p:spPr>
              <a:xfrm flipV="1">
                <a:off x="5432363" y="3162071"/>
                <a:ext cx="495925" cy="18751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07DCE0F0-DB12-48D0-AF3B-2DC0D64B3D79}"/>
                  </a:ext>
                </a:extLst>
              </p:cNvPr>
              <p:cNvCxnSpPr>
                <a:cxnSpLocks/>
                <a:stCxn id="77" idx="6"/>
                <a:endCxn id="79" idx="2"/>
              </p:cNvCxnSpPr>
              <p:nvPr/>
            </p:nvCxnSpPr>
            <p:spPr>
              <a:xfrm flipV="1">
                <a:off x="5432363" y="3855532"/>
                <a:ext cx="486314" cy="11816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FD90C8A6-038F-4F96-8440-A70B96A1E096}"/>
                  </a:ext>
                </a:extLst>
              </p:cNvPr>
              <p:cNvCxnSpPr>
                <a:cxnSpLocks/>
                <a:stCxn id="77" idx="6"/>
                <a:endCxn id="80" idx="2"/>
              </p:cNvCxnSpPr>
              <p:nvPr/>
            </p:nvCxnSpPr>
            <p:spPr>
              <a:xfrm flipV="1">
                <a:off x="5432363" y="4609191"/>
                <a:ext cx="495925" cy="4280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5469C197-3323-4B36-A2F8-FD724F81AB35}"/>
                  </a:ext>
                </a:extLst>
              </p:cNvPr>
              <p:cNvCxnSpPr>
                <a:cxnSpLocks/>
                <a:stCxn id="78" idx="6"/>
                <a:endCxn id="81" idx="2"/>
              </p:cNvCxnSpPr>
              <p:nvPr/>
            </p:nvCxnSpPr>
            <p:spPr>
              <a:xfrm flipV="1">
                <a:off x="6379292" y="2654469"/>
                <a:ext cx="596261" cy="50760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962B62BA-7191-47EE-9851-040F68F82CCD}"/>
                  </a:ext>
                </a:extLst>
              </p:cNvPr>
              <p:cNvCxnSpPr>
                <a:cxnSpLocks/>
                <a:stCxn id="78" idx="6"/>
                <a:endCxn id="82" idx="2"/>
              </p:cNvCxnSpPr>
              <p:nvPr/>
            </p:nvCxnSpPr>
            <p:spPr>
              <a:xfrm>
                <a:off x="6379292" y="3162071"/>
                <a:ext cx="570382" cy="22936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6C301732-386C-451C-961C-BDAC2AADEE10}"/>
                  </a:ext>
                </a:extLst>
              </p:cNvPr>
              <p:cNvCxnSpPr>
                <a:cxnSpLocks/>
                <a:stCxn id="79" idx="6"/>
                <a:endCxn id="81" idx="2"/>
              </p:cNvCxnSpPr>
              <p:nvPr/>
            </p:nvCxnSpPr>
            <p:spPr>
              <a:xfrm flipV="1">
                <a:off x="6369681" y="2654469"/>
                <a:ext cx="605872" cy="12010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713EB4C2-44D3-4B3A-9817-987A1ADBB038}"/>
                  </a:ext>
                </a:extLst>
              </p:cNvPr>
              <p:cNvCxnSpPr>
                <a:cxnSpLocks/>
                <a:stCxn id="79" idx="6"/>
                <a:endCxn id="82" idx="2"/>
              </p:cNvCxnSpPr>
              <p:nvPr/>
            </p:nvCxnSpPr>
            <p:spPr>
              <a:xfrm flipV="1">
                <a:off x="6369681" y="3391437"/>
                <a:ext cx="579993" cy="46409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4965CB0C-AA10-4DFE-AFC2-D58F083609DF}"/>
                  </a:ext>
                </a:extLst>
              </p:cNvPr>
              <p:cNvCxnSpPr>
                <a:cxnSpLocks/>
                <a:stCxn id="80" idx="6"/>
                <a:endCxn id="81" idx="2"/>
              </p:cNvCxnSpPr>
              <p:nvPr/>
            </p:nvCxnSpPr>
            <p:spPr>
              <a:xfrm flipV="1">
                <a:off x="6390342" y="2654469"/>
                <a:ext cx="585211" cy="195472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B2A56FDA-95F6-4E23-ACA9-E91EEE0C3C95}"/>
                  </a:ext>
                </a:extLst>
              </p:cNvPr>
              <p:cNvCxnSpPr>
                <a:cxnSpLocks/>
                <a:stCxn id="80" idx="6"/>
                <a:endCxn id="82" idx="2"/>
              </p:cNvCxnSpPr>
              <p:nvPr/>
            </p:nvCxnSpPr>
            <p:spPr>
              <a:xfrm flipV="1">
                <a:off x="6390342" y="3391437"/>
                <a:ext cx="559332" cy="121775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29DA332A-331B-4E45-AE2C-2B80F7F90B26}"/>
                  </a:ext>
                </a:extLst>
              </p:cNvPr>
              <p:cNvSpPr/>
              <p:nvPr/>
            </p:nvSpPr>
            <p:spPr>
              <a:xfrm>
                <a:off x="5018776" y="2439551"/>
                <a:ext cx="437834" cy="46459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AAAF44EB-B388-4733-8C03-C8616B6E2374}"/>
                  </a:ext>
                </a:extLst>
              </p:cNvPr>
              <p:cNvCxnSpPr>
                <a:cxnSpLocks/>
                <a:stCxn id="98" idx="6"/>
                <a:endCxn id="78" idx="1"/>
              </p:cNvCxnSpPr>
              <p:nvPr/>
            </p:nvCxnSpPr>
            <p:spPr>
              <a:xfrm>
                <a:off x="5456610" y="2671850"/>
                <a:ext cx="537726" cy="32803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70A122B2-C3B9-44E4-9328-85D4C2C72594}"/>
                  </a:ext>
                </a:extLst>
              </p:cNvPr>
              <p:cNvCxnSpPr>
                <a:cxnSpLocks/>
                <a:stCxn id="98" idx="6"/>
                <a:endCxn id="79" idx="2"/>
              </p:cNvCxnSpPr>
              <p:nvPr/>
            </p:nvCxnSpPr>
            <p:spPr>
              <a:xfrm>
                <a:off x="5456610" y="2671850"/>
                <a:ext cx="462067" cy="118368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EE91EC1D-9B8B-40BD-85CA-77B5BE244FB4}"/>
                  </a:ext>
                </a:extLst>
              </p:cNvPr>
              <p:cNvCxnSpPr>
                <a:cxnSpLocks/>
                <a:stCxn id="98" idx="6"/>
                <a:endCxn id="80" idx="2"/>
              </p:cNvCxnSpPr>
              <p:nvPr/>
            </p:nvCxnSpPr>
            <p:spPr>
              <a:xfrm>
                <a:off x="5456610" y="2671850"/>
                <a:ext cx="471678" cy="193734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0EE4C0E7-4EBF-417C-9CA3-A36247A18E6C}"/>
                  </a:ext>
                </a:extLst>
              </p:cNvPr>
              <p:cNvSpPr/>
              <p:nvPr/>
            </p:nvSpPr>
            <p:spPr>
              <a:xfrm>
                <a:off x="6963253" y="3997179"/>
                <a:ext cx="446519" cy="43321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7AAE0678-2364-4561-814E-DB775F1F8B97}"/>
                  </a:ext>
                </a:extLst>
              </p:cNvPr>
              <p:cNvSpPr/>
              <p:nvPr/>
            </p:nvSpPr>
            <p:spPr>
              <a:xfrm>
                <a:off x="6961974" y="4802227"/>
                <a:ext cx="460098" cy="44362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7862EC22-1714-4521-9786-65789BA00867}"/>
                  </a:ext>
                </a:extLst>
              </p:cNvPr>
              <p:cNvCxnSpPr>
                <a:cxnSpLocks/>
                <a:stCxn id="78" idx="6"/>
                <a:endCxn id="102" idx="2"/>
              </p:cNvCxnSpPr>
              <p:nvPr/>
            </p:nvCxnSpPr>
            <p:spPr>
              <a:xfrm>
                <a:off x="6379292" y="3162071"/>
                <a:ext cx="583961" cy="105171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7EE5B00C-E458-47AF-8D40-6A9110BA709B}"/>
                  </a:ext>
                </a:extLst>
              </p:cNvPr>
              <p:cNvCxnSpPr>
                <a:cxnSpLocks/>
                <a:stCxn id="78" idx="6"/>
                <a:endCxn id="103" idx="2"/>
              </p:cNvCxnSpPr>
              <p:nvPr/>
            </p:nvCxnSpPr>
            <p:spPr>
              <a:xfrm>
                <a:off x="6379292" y="3162071"/>
                <a:ext cx="582682" cy="186196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39F1DEB0-3CD7-4C33-BCBD-F2FD25650354}"/>
                  </a:ext>
                </a:extLst>
              </p:cNvPr>
              <p:cNvCxnSpPr>
                <a:cxnSpLocks/>
                <a:stCxn id="79" idx="6"/>
                <a:endCxn id="102" idx="2"/>
              </p:cNvCxnSpPr>
              <p:nvPr/>
            </p:nvCxnSpPr>
            <p:spPr>
              <a:xfrm>
                <a:off x="6369681" y="3855532"/>
                <a:ext cx="593572" cy="35825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414B8B8F-2CD7-4A52-8524-238EBF3D1233}"/>
                  </a:ext>
                </a:extLst>
              </p:cNvPr>
              <p:cNvCxnSpPr>
                <a:cxnSpLocks/>
                <a:stCxn id="79" idx="6"/>
                <a:endCxn id="103" idx="2"/>
              </p:cNvCxnSpPr>
              <p:nvPr/>
            </p:nvCxnSpPr>
            <p:spPr>
              <a:xfrm>
                <a:off x="6369681" y="3855532"/>
                <a:ext cx="592293" cy="116850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AE923597-F1FF-4677-B56C-D480CFB98D4C}"/>
                  </a:ext>
                </a:extLst>
              </p:cNvPr>
              <p:cNvCxnSpPr>
                <a:cxnSpLocks/>
                <a:stCxn id="80" idx="6"/>
                <a:endCxn id="102" idx="2"/>
              </p:cNvCxnSpPr>
              <p:nvPr/>
            </p:nvCxnSpPr>
            <p:spPr>
              <a:xfrm flipV="1">
                <a:off x="6390342" y="4213785"/>
                <a:ext cx="572911" cy="39540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627E1C45-C2AB-4C86-BFC7-08E7B01A7669}"/>
                  </a:ext>
                </a:extLst>
              </p:cNvPr>
              <p:cNvCxnSpPr>
                <a:cxnSpLocks/>
                <a:stCxn id="80" idx="6"/>
                <a:endCxn id="103" idx="2"/>
              </p:cNvCxnSpPr>
              <p:nvPr/>
            </p:nvCxnSpPr>
            <p:spPr>
              <a:xfrm>
                <a:off x="6390342" y="4609191"/>
                <a:ext cx="571632" cy="4148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33715F7-D1F2-4E4A-893B-3A43D11F185C}"/>
                </a:ext>
              </a:extLst>
            </p:cNvPr>
            <p:cNvSpPr txBox="1"/>
            <p:nvPr/>
          </p:nvSpPr>
          <p:spPr>
            <a:xfrm>
              <a:off x="9277285" y="3301548"/>
              <a:ext cx="529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</a:t>
              </a:r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9FD2A35-D6E7-42A0-AB5B-48DC42AB67DC}"/>
              </a:ext>
            </a:extLst>
          </p:cNvPr>
          <p:cNvSpPr/>
          <p:nvPr/>
        </p:nvSpPr>
        <p:spPr>
          <a:xfrm>
            <a:off x="8905624" y="1254697"/>
            <a:ext cx="1547507" cy="8466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Most connected neuron alg.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DB6DE760-196E-403B-B3D2-A442C54435B7}"/>
              </a:ext>
            </a:extLst>
          </p:cNvPr>
          <p:cNvSpPr/>
          <p:nvPr/>
        </p:nvSpPr>
        <p:spPr>
          <a:xfrm>
            <a:off x="8934451" y="1255652"/>
            <a:ext cx="1547507" cy="8466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Gradient Descent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5849B94A-A1BB-4936-A6DA-CD2AFFB11865}"/>
              </a:ext>
            </a:extLst>
          </p:cNvPr>
          <p:cNvSpPr txBox="1"/>
          <p:nvPr/>
        </p:nvSpPr>
        <p:spPr>
          <a:xfrm>
            <a:off x="8264429" y="6065997"/>
            <a:ext cx="2985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Maximized selected neuron</a:t>
            </a:r>
          </a:p>
        </p:txBody>
      </p:sp>
      <p:pic>
        <p:nvPicPr>
          <p:cNvPr id="152" name="Picture 151" descr="A picture containing rain, plane, group, air&#10;&#10;Description automatically generated">
            <a:extLst>
              <a:ext uri="{FF2B5EF4-FFF2-40B4-BE49-F238E27FC236}">
                <a16:creationId xmlns:a16="http://schemas.microsoft.com/office/drawing/2014/main" id="{8E0C0B33-F38C-453A-B634-B0CF96D666D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89" y="2227499"/>
            <a:ext cx="959801" cy="719851"/>
          </a:xfrm>
          <a:prstGeom prst="rect">
            <a:avLst/>
          </a:prstGeom>
        </p:spPr>
      </p:pic>
      <p:pic>
        <p:nvPicPr>
          <p:cNvPr id="153" name="Picture 152" descr="A picture containing rain, plane, group, air&#10;&#10;Description automatically generated">
            <a:extLst>
              <a:ext uri="{FF2B5EF4-FFF2-40B4-BE49-F238E27FC236}">
                <a16:creationId xmlns:a16="http://schemas.microsoft.com/office/drawing/2014/main" id="{A074BEF8-8107-4669-99D5-D184F4EB912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210" y="3084529"/>
            <a:ext cx="959801" cy="719851"/>
          </a:xfrm>
          <a:prstGeom prst="rect">
            <a:avLst/>
          </a:prstGeom>
        </p:spPr>
      </p:pic>
      <p:pic>
        <p:nvPicPr>
          <p:cNvPr id="154" name="Picture 153" descr="A picture containing rain, plane, group, air&#10;&#10;Description automatically generated">
            <a:extLst>
              <a:ext uri="{FF2B5EF4-FFF2-40B4-BE49-F238E27FC236}">
                <a16:creationId xmlns:a16="http://schemas.microsoft.com/office/drawing/2014/main" id="{149B22B3-0D41-46E8-A3E5-6D3F1AD8BFD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241" y="4723355"/>
            <a:ext cx="959801" cy="719851"/>
          </a:xfrm>
          <a:prstGeom prst="rect">
            <a:avLst/>
          </a:prstGeom>
        </p:spPr>
      </p:pic>
      <p:pic>
        <p:nvPicPr>
          <p:cNvPr id="155" name="Picture 154" descr="A picture containing rain, plane, group, air&#10;&#10;Description automatically generated">
            <a:extLst>
              <a:ext uri="{FF2B5EF4-FFF2-40B4-BE49-F238E27FC236}">
                <a16:creationId xmlns:a16="http://schemas.microsoft.com/office/drawing/2014/main" id="{6600BB5D-ADE0-4527-B31E-D265EBA6760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241" y="3895538"/>
            <a:ext cx="959801" cy="719851"/>
          </a:xfrm>
          <a:prstGeom prst="rect">
            <a:avLst/>
          </a:prstGeom>
        </p:spPr>
      </p:pic>
      <p:sp>
        <p:nvSpPr>
          <p:cNvPr id="156" name="TextBox 155">
            <a:extLst>
              <a:ext uri="{FF2B5EF4-FFF2-40B4-BE49-F238E27FC236}">
                <a16:creationId xmlns:a16="http://schemas.microsoft.com/office/drawing/2014/main" id="{0ABE3960-668B-4D15-A851-DE793A87BDCA}"/>
              </a:ext>
            </a:extLst>
          </p:cNvPr>
          <p:cNvSpPr txBox="1"/>
          <p:nvPr/>
        </p:nvSpPr>
        <p:spPr>
          <a:xfrm>
            <a:off x="10876025" y="1525057"/>
            <a:ext cx="1276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Substitute Data Set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B89B9C43-748E-47E2-898F-A76EA26EAC17}"/>
              </a:ext>
            </a:extLst>
          </p:cNvPr>
          <p:cNvSpPr/>
          <p:nvPr/>
        </p:nvSpPr>
        <p:spPr>
          <a:xfrm>
            <a:off x="8920037" y="1246135"/>
            <a:ext cx="1547507" cy="8466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Gradient Descent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A3497C97-8412-4476-876E-E55F334F6357}"/>
              </a:ext>
            </a:extLst>
          </p:cNvPr>
          <p:cNvSpPr txBox="1"/>
          <p:nvPr/>
        </p:nvSpPr>
        <p:spPr>
          <a:xfrm>
            <a:off x="10110360" y="1382913"/>
            <a:ext cx="1391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Max Confidence Value</a:t>
            </a: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73660670-39A0-455E-B0AA-691A8842F35E}"/>
              </a:ext>
            </a:extLst>
          </p:cNvPr>
          <p:cNvSpPr/>
          <p:nvPr/>
        </p:nvSpPr>
        <p:spPr>
          <a:xfrm>
            <a:off x="10565710" y="2369847"/>
            <a:ext cx="432392" cy="44129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25955670-CC4D-4A74-9A19-E6DF518569B2}"/>
              </a:ext>
            </a:extLst>
          </p:cNvPr>
          <p:cNvSpPr/>
          <p:nvPr/>
        </p:nvSpPr>
        <p:spPr>
          <a:xfrm>
            <a:off x="10545275" y="3123293"/>
            <a:ext cx="432392" cy="44129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A6ADD2BA-916A-490A-911C-480EBB24350A}"/>
              </a:ext>
            </a:extLst>
          </p:cNvPr>
          <p:cNvSpPr/>
          <p:nvPr/>
        </p:nvSpPr>
        <p:spPr>
          <a:xfrm>
            <a:off x="10549890" y="3945827"/>
            <a:ext cx="432392" cy="4412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A1E39CEA-5307-4D7E-B724-1E549CE721CF}"/>
              </a:ext>
            </a:extLst>
          </p:cNvPr>
          <p:cNvSpPr/>
          <p:nvPr/>
        </p:nvSpPr>
        <p:spPr>
          <a:xfrm>
            <a:off x="10556295" y="4756098"/>
            <a:ext cx="432392" cy="4412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E5E45A3D-F1B4-42D1-BB01-5E3488C0C8B9}"/>
              </a:ext>
            </a:extLst>
          </p:cNvPr>
          <p:cNvSpPr txBox="1"/>
          <p:nvPr/>
        </p:nvSpPr>
        <p:spPr>
          <a:xfrm>
            <a:off x="6220325" y="2118597"/>
            <a:ext cx="1594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 Mask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39625192-EAB8-45BD-BE96-D199CF42F303}"/>
              </a:ext>
            </a:extLst>
          </p:cNvPr>
          <p:cNvSpPr txBox="1"/>
          <p:nvPr/>
        </p:nvSpPr>
        <p:spPr>
          <a:xfrm>
            <a:off x="6165480" y="3653255"/>
            <a:ext cx="172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Random input</a:t>
            </a:r>
          </a:p>
        </p:txBody>
      </p:sp>
    </p:spTree>
    <p:extLst>
      <p:ext uri="{BB962C8B-B14F-4D97-AF65-F5344CB8AC3E}">
        <p14:creationId xmlns:p14="http://schemas.microsoft.com/office/powerpoint/2010/main" val="41554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0.09479 -0.0004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-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0.09479 -0.00046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-2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  <p:bldP spid="113" grpId="1" animBg="1"/>
      <p:bldP spid="150" grpId="0" animBg="1"/>
      <p:bldP spid="150" grpId="1" animBg="1"/>
      <p:bldP spid="151" grpId="0"/>
      <p:bldP spid="156" grpId="0"/>
      <p:bldP spid="157" grpId="0" animBg="1"/>
      <p:bldP spid="157" grpId="1" animBg="1"/>
      <p:bldP spid="158" grpId="0"/>
      <p:bldP spid="158" grpId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3" grpId="1"/>
      <p:bldP spid="1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roup 228">
            <a:extLst>
              <a:ext uri="{FF2B5EF4-FFF2-40B4-BE49-F238E27FC236}">
                <a16:creationId xmlns:a16="http://schemas.microsoft.com/office/drawing/2014/main" id="{1F89C47F-2DBF-4322-900E-EDA596E67342}"/>
              </a:ext>
            </a:extLst>
          </p:cNvPr>
          <p:cNvGrpSpPr/>
          <p:nvPr/>
        </p:nvGrpSpPr>
        <p:grpSpPr>
          <a:xfrm>
            <a:off x="8573479" y="2385039"/>
            <a:ext cx="2427543" cy="2814130"/>
            <a:chOff x="4994529" y="2437863"/>
            <a:chExt cx="2427543" cy="2814130"/>
          </a:xfrm>
        </p:grpSpPr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BCEEE401-A7DB-4456-BF01-9B01DA6AACAC}"/>
                </a:ext>
              </a:extLst>
            </p:cNvPr>
            <p:cNvSpPr/>
            <p:nvPr/>
          </p:nvSpPr>
          <p:spPr>
            <a:xfrm>
              <a:off x="4994529" y="3229262"/>
              <a:ext cx="437834" cy="46459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83A77B05-F6EB-4C6F-84E1-915081EE8782}"/>
                </a:ext>
              </a:extLst>
            </p:cNvPr>
            <p:cNvSpPr/>
            <p:nvPr/>
          </p:nvSpPr>
          <p:spPr>
            <a:xfrm>
              <a:off x="4994531" y="4023313"/>
              <a:ext cx="437832" cy="47399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BA2054ED-FA93-4F7A-9AD2-2DFF9CFA7F72}"/>
                </a:ext>
              </a:extLst>
            </p:cNvPr>
            <p:cNvSpPr/>
            <p:nvPr/>
          </p:nvSpPr>
          <p:spPr>
            <a:xfrm>
              <a:off x="4994530" y="4822447"/>
              <a:ext cx="437833" cy="42954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BB4B01B3-8B55-43E9-8795-0A7F322F08EA}"/>
                </a:ext>
              </a:extLst>
            </p:cNvPr>
            <p:cNvSpPr/>
            <p:nvPr/>
          </p:nvSpPr>
          <p:spPr>
            <a:xfrm>
              <a:off x="5928288" y="2932704"/>
              <a:ext cx="451004" cy="45873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AE91C704-D56E-4719-96D5-31931E20B83B}"/>
                </a:ext>
              </a:extLst>
            </p:cNvPr>
            <p:cNvSpPr/>
            <p:nvPr/>
          </p:nvSpPr>
          <p:spPr>
            <a:xfrm>
              <a:off x="5918677" y="3621664"/>
              <a:ext cx="451004" cy="46773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EAD89A75-C426-4FF9-9842-CFA533811446}"/>
                </a:ext>
              </a:extLst>
            </p:cNvPr>
            <p:cNvSpPr/>
            <p:nvPr/>
          </p:nvSpPr>
          <p:spPr>
            <a:xfrm>
              <a:off x="5928288" y="4394445"/>
              <a:ext cx="462054" cy="4294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4457AA36-4760-4855-BA87-04EE9A298B0D}"/>
                </a:ext>
              </a:extLst>
            </p:cNvPr>
            <p:cNvSpPr/>
            <p:nvPr/>
          </p:nvSpPr>
          <p:spPr>
            <a:xfrm>
              <a:off x="6975553" y="2437863"/>
              <a:ext cx="446519" cy="43321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3470E6A7-4A88-4247-B323-46AF86CEA1E9}"/>
                </a:ext>
              </a:extLst>
            </p:cNvPr>
            <p:cNvSpPr/>
            <p:nvPr/>
          </p:nvSpPr>
          <p:spPr>
            <a:xfrm>
              <a:off x="6949674" y="3169625"/>
              <a:ext cx="460098" cy="4436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8" name="Straight Arrow Connector 237">
              <a:extLst>
                <a:ext uri="{FF2B5EF4-FFF2-40B4-BE49-F238E27FC236}">
                  <a16:creationId xmlns:a16="http://schemas.microsoft.com/office/drawing/2014/main" id="{57446D2E-E182-49FA-BC65-86F807C7312A}"/>
                </a:ext>
              </a:extLst>
            </p:cNvPr>
            <p:cNvCxnSpPr>
              <a:cxnSpLocks/>
              <a:stCxn id="230" idx="6"/>
              <a:endCxn id="233" idx="2"/>
            </p:cNvCxnSpPr>
            <p:nvPr/>
          </p:nvCxnSpPr>
          <p:spPr>
            <a:xfrm flipV="1">
              <a:off x="5432363" y="3162071"/>
              <a:ext cx="495925" cy="29949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>
              <a:extLst>
                <a:ext uri="{FF2B5EF4-FFF2-40B4-BE49-F238E27FC236}">
                  <a16:creationId xmlns:a16="http://schemas.microsoft.com/office/drawing/2014/main" id="{75045D1E-616C-43D6-AC9C-E0AD0D507DDD}"/>
                </a:ext>
              </a:extLst>
            </p:cNvPr>
            <p:cNvCxnSpPr>
              <a:cxnSpLocks/>
              <a:stCxn id="230" idx="6"/>
              <a:endCxn id="234" idx="2"/>
            </p:cNvCxnSpPr>
            <p:nvPr/>
          </p:nvCxnSpPr>
          <p:spPr>
            <a:xfrm>
              <a:off x="5432363" y="3461561"/>
              <a:ext cx="486314" cy="39397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554E26A0-BCD3-4AF4-AB52-00FB84A52659}"/>
                </a:ext>
              </a:extLst>
            </p:cNvPr>
            <p:cNvCxnSpPr>
              <a:cxnSpLocks/>
              <a:stCxn id="230" idx="6"/>
              <a:endCxn id="235" idx="2"/>
            </p:cNvCxnSpPr>
            <p:nvPr/>
          </p:nvCxnSpPr>
          <p:spPr>
            <a:xfrm>
              <a:off x="5432363" y="3461561"/>
              <a:ext cx="495925" cy="114763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69D3FFFF-1EA0-439A-B28C-DD5C756B1609}"/>
                </a:ext>
              </a:extLst>
            </p:cNvPr>
            <p:cNvCxnSpPr>
              <a:cxnSpLocks/>
              <a:stCxn id="231" idx="6"/>
              <a:endCxn id="233" idx="2"/>
            </p:cNvCxnSpPr>
            <p:nvPr/>
          </p:nvCxnSpPr>
          <p:spPr>
            <a:xfrm flipV="1">
              <a:off x="5432363" y="3162071"/>
              <a:ext cx="495925" cy="109824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516F7C61-E9BD-4D39-ADA1-E3FE35E8BC24}"/>
                </a:ext>
              </a:extLst>
            </p:cNvPr>
            <p:cNvCxnSpPr>
              <a:cxnSpLocks/>
              <a:stCxn id="231" idx="6"/>
              <a:endCxn id="234" idx="2"/>
            </p:cNvCxnSpPr>
            <p:nvPr/>
          </p:nvCxnSpPr>
          <p:spPr>
            <a:xfrm flipV="1">
              <a:off x="5432363" y="3855532"/>
              <a:ext cx="486314" cy="40478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Arrow Connector 242">
              <a:extLst>
                <a:ext uri="{FF2B5EF4-FFF2-40B4-BE49-F238E27FC236}">
                  <a16:creationId xmlns:a16="http://schemas.microsoft.com/office/drawing/2014/main" id="{0F2974C2-2CB1-452C-AAC4-EE00D3411E4B}"/>
                </a:ext>
              </a:extLst>
            </p:cNvPr>
            <p:cNvCxnSpPr>
              <a:cxnSpLocks/>
              <a:stCxn id="231" idx="6"/>
              <a:endCxn id="235" idx="2"/>
            </p:cNvCxnSpPr>
            <p:nvPr/>
          </p:nvCxnSpPr>
          <p:spPr>
            <a:xfrm>
              <a:off x="5432363" y="4260312"/>
              <a:ext cx="495925" cy="34887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Arrow Connector 243">
              <a:extLst>
                <a:ext uri="{FF2B5EF4-FFF2-40B4-BE49-F238E27FC236}">
                  <a16:creationId xmlns:a16="http://schemas.microsoft.com/office/drawing/2014/main" id="{856AA5FF-25E6-48AC-A30F-A03076A0793E}"/>
                </a:ext>
              </a:extLst>
            </p:cNvPr>
            <p:cNvCxnSpPr>
              <a:cxnSpLocks/>
              <a:stCxn id="232" idx="6"/>
              <a:endCxn id="233" idx="2"/>
            </p:cNvCxnSpPr>
            <p:nvPr/>
          </p:nvCxnSpPr>
          <p:spPr>
            <a:xfrm flipV="1">
              <a:off x="5432363" y="3162071"/>
              <a:ext cx="495925" cy="187514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Arrow Connector 244">
              <a:extLst>
                <a:ext uri="{FF2B5EF4-FFF2-40B4-BE49-F238E27FC236}">
                  <a16:creationId xmlns:a16="http://schemas.microsoft.com/office/drawing/2014/main" id="{8E4E6B45-A1AE-4E25-BB31-8E24A8533FDE}"/>
                </a:ext>
              </a:extLst>
            </p:cNvPr>
            <p:cNvCxnSpPr>
              <a:cxnSpLocks/>
              <a:stCxn id="232" idx="6"/>
              <a:endCxn id="234" idx="2"/>
            </p:cNvCxnSpPr>
            <p:nvPr/>
          </p:nvCxnSpPr>
          <p:spPr>
            <a:xfrm flipV="1">
              <a:off x="5432363" y="3855532"/>
              <a:ext cx="486314" cy="11816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>
              <a:extLst>
                <a:ext uri="{FF2B5EF4-FFF2-40B4-BE49-F238E27FC236}">
                  <a16:creationId xmlns:a16="http://schemas.microsoft.com/office/drawing/2014/main" id="{75B2B036-14CF-42D1-B13F-5C1C61FA7288}"/>
                </a:ext>
              </a:extLst>
            </p:cNvPr>
            <p:cNvCxnSpPr>
              <a:cxnSpLocks/>
              <a:stCxn id="232" idx="6"/>
              <a:endCxn id="235" idx="2"/>
            </p:cNvCxnSpPr>
            <p:nvPr/>
          </p:nvCxnSpPr>
          <p:spPr>
            <a:xfrm flipV="1">
              <a:off x="5432363" y="4609191"/>
              <a:ext cx="495925" cy="42802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Arrow Connector 246">
              <a:extLst>
                <a:ext uri="{FF2B5EF4-FFF2-40B4-BE49-F238E27FC236}">
                  <a16:creationId xmlns:a16="http://schemas.microsoft.com/office/drawing/2014/main" id="{66751E11-5A3C-4F14-A4B5-C90A4404E313}"/>
                </a:ext>
              </a:extLst>
            </p:cNvPr>
            <p:cNvCxnSpPr>
              <a:cxnSpLocks/>
              <a:stCxn id="233" idx="6"/>
              <a:endCxn id="236" idx="2"/>
            </p:cNvCxnSpPr>
            <p:nvPr/>
          </p:nvCxnSpPr>
          <p:spPr>
            <a:xfrm flipV="1">
              <a:off x="6379292" y="2654469"/>
              <a:ext cx="596261" cy="50760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Arrow Connector 247">
              <a:extLst>
                <a:ext uri="{FF2B5EF4-FFF2-40B4-BE49-F238E27FC236}">
                  <a16:creationId xmlns:a16="http://schemas.microsoft.com/office/drawing/2014/main" id="{3A36ADAF-F272-4487-B4ED-70A3D435319B}"/>
                </a:ext>
              </a:extLst>
            </p:cNvPr>
            <p:cNvCxnSpPr>
              <a:cxnSpLocks/>
              <a:stCxn id="233" idx="6"/>
              <a:endCxn id="237" idx="2"/>
            </p:cNvCxnSpPr>
            <p:nvPr/>
          </p:nvCxnSpPr>
          <p:spPr>
            <a:xfrm>
              <a:off x="6379292" y="3162071"/>
              <a:ext cx="570382" cy="22936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Arrow Connector 248">
              <a:extLst>
                <a:ext uri="{FF2B5EF4-FFF2-40B4-BE49-F238E27FC236}">
                  <a16:creationId xmlns:a16="http://schemas.microsoft.com/office/drawing/2014/main" id="{5E31ECB3-C22F-43D0-9B1E-99FD73FC7DE7}"/>
                </a:ext>
              </a:extLst>
            </p:cNvPr>
            <p:cNvCxnSpPr>
              <a:cxnSpLocks/>
              <a:stCxn id="234" idx="6"/>
              <a:endCxn id="236" idx="2"/>
            </p:cNvCxnSpPr>
            <p:nvPr/>
          </p:nvCxnSpPr>
          <p:spPr>
            <a:xfrm flipV="1">
              <a:off x="6369681" y="2654469"/>
              <a:ext cx="605872" cy="120106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Arrow Connector 249">
              <a:extLst>
                <a:ext uri="{FF2B5EF4-FFF2-40B4-BE49-F238E27FC236}">
                  <a16:creationId xmlns:a16="http://schemas.microsoft.com/office/drawing/2014/main" id="{F812A62D-E1DC-455B-84D7-AAFC10351B15}"/>
                </a:ext>
              </a:extLst>
            </p:cNvPr>
            <p:cNvCxnSpPr>
              <a:cxnSpLocks/>
              <a:stCxn id="234" idx="6"/>
              <a:endCxn id="237" idx="2"/>
            </p:cNvCxnSpPr>
            <p:nvPr/>
          </p:nvCxnSpPr>
          <p:spPr>
            <a:xfrm flipV="1">
              <a:off x="6369681" y="3391437"/>
              <a:ext cx="579993" cy="46409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Arrow Connector 250">
              <a:extLst>
                <a:ext uri="{FF2B5EF4-FFF2-40B4-BE49-F238E27FC236}">
                  <a16:creationId xmlns:a16="http://schemas.microsoft.com/office/drawing/2014/main" id="{A3F88947-E337-43BF-BBFA-6AAFF3E5627F}"/>
                </a:ext>
              </a:extLst>
            </p:cNvPr>
            <p:cNvCxnSpPr>
              <a:cxnSpLocks/>
              <a:stCxn id="235" idx="6"/>
              <a:endCxn id="236" idx="2"/>
            </p:cNvCxnSpPr>
            <p:nvPr/>
          </p:nvCxnSpPr>
          <p:spPr>
            <a:xfrm flipV="1">
              <a:off x="6390342" y="2654469"/>
              <a:ext cx="585211" cy="195472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A7705359-0B9B-4663-B663-5A5C7FAC27D8}"/>
                </a:ext>
              </a:extLst>
            </p:cNvPr>
            <p:cNvCxnSpPr>
              <a:cxnSpLocks/>
              <a:stCxn id="235" idx="6"/>
              <a:endCxn id="237" idx="2"/>
            </p:cNvCxnSpPr>
            <p:nvPr/>
          </p:nvCxnSpPr>
          <p:spPr>
            <a:xfrm flipV="1">
              <a:off x="6390342" y="3391437"/>
              <a:ext cx="559332" cy="121775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6506EA0A-9A23-4D4D-8495-2DB2ADBE7770}"/>
                </a:ext>
              </a:extLst>
            </p:cNvPr>
            <p:cNvSpPr/>
            <p:nvPr/>
          </p:nvSpPr>
          <p:spPr>
            <a:xfrm>
              <a:off x="5018776" y="2439551"/>
              <a:ext cx="437834" cy="46459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B17619E8-7971-414E-8608-15328FC25FDB}"/>
                </a:ext>
              </a:extLst>
            </p:cNvPr>
            <p:cNvCxnSpPr>
              <a:cxnSpLocks/>
              <a:stCxn id="253" idx="6"/>
              <a:endCxn id="233" idx="1"/>
            </p:cNvCxnSpPr>
            <p:nvPr/>
          </p:nvCxnSpPr>
          <p:spPr>
            <a:xfrm>
              <a:off x="5456610" y="2671850"/>
              <a:ext cx="537726" cy="32803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Arrow Connector 254">
              <a:extLst>
                <a:ext uri="{FF2B5EF4-FFF2-40B4-BE49-F238E27FC236}">
                  <a16:creationId xmlns:a16="http://schemas.microsoft.com/office/drawing/2014/main" id="{AE5AEC84-6B17-4775-A93A-3702D11B54ED}"/>
                </a:ext>
              </a:extLst>
            </p:cNvPr>
            <p:cNvCxnSpPr>
              <a:cxnSpLocks/>
              <a:stCxn id="253" idx="6"/>
              <a:endCxn id="234" idx="2"/>
            </p:cNvCxnSpPr>
            <p:nvPr/>
          </p:nvCxnSpPr>
          <p:spPr>
            <a:xfrm>
              <a:off x="5456610" y="2671850"/>
              <a:ext cx="462067" cy="118368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>
              <a:extLst>
                <a:ext uri="{FF2B5EF4-FFF2-40B4-BE49-F238E27FC236}">
                  <a16:creationId xmlns:a16="http://schemas.microsoft.com/office/drawing/2014/main" id="{4A4B1334-80A7-4B1B-B4D5-402B1BD95639}"/>
                </a:ext>
              </a:extLst>
            </p:cNvPr>
            <p:cNvCxnSpPr>
              <a:cxnSpLocks/>
              <a:stCxn id="253" idx="6"/>
              <a:endCxn id="235" idx="2"/>
            </p:cNvCxnSpPr>
            <p:nvPr/>
          </p:nvCxnSpPr>
          <p:spPr>
            <a:xfrm>
              <a:off x="5456610" y="2671850"/>
              <a:ext cx="471678" cy="193734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F0AD73CD-568A-42FE-9249-A7A41A74ABCE}"/>
                </a:ext>
              </a:extLst>
            </p:cNvPr>
            <p:cNvSpPr/>
            <p:nvPr/>
          </p:nvSpPr>
          <p:spPr>
            <a:xfrm>
              <a:off x="6963253" y="3997179"/>
              <a:ext cx="446519" cy="43321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12733703-88C6-4433-A5BA-BEDFD7CA3C2E}"/>
                </a:ext>
              </a:extLst>
            </p:cNvPr>
            <p:cNvSpPr/>
            <p:nvPr/>
          </p:nvSpPr>
          <p:spPr>
            <a:xfrm>
              <a:off x="6961974" y="4802227"/>
              <a:ext cx="460098" cy="4436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9" name="Straight Arrow Connector 258">
              <a:extLst>
                <a:ext uri="{FF2B5EF4-FFF2-40B4-BE49-F238E27FC236}">
                  <a16:creationId xmlns:a16="http://schemas.microsoft.com/office/drawing/2014/main" id="{E8A49DE9-E324-4B7D-9616-A384170210A2}"/>
                </a:ext>
              </a:extLst>
            </p:cNvPr>
            <p:cNvCxnSpPr>
              <a:cxnSpLocks/>
              <a:stCxn id="233" idx="6"/>
              <a:endCxn id="257" idx="2"/>
            </p:cNvCxnSpPr>
            <p:nvPr/>
          </p:nvCxnSpPr>
          <p:spPr>
            <a:xfrm>
              <a:off x="6379292" y="3162071"/>
              <a:ext cx="583961" cy="105171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Arrow Connector 259">
              <a:extLst>
                <a:ext uri="{FF2B5EF4-FFF2-40B4-BE49-F238E27FC236}">
                  <a16:creationId xmlns:a16="http://schemas.microsoft.com/office/drawing/2014/main" id="{109246C6-281A-4613-9D74-674768E74B28}"/>
                </a:ext>
              </a:extLst>
            </p:cNvPr>
            <p:cNvCxnSpPr>
              <a:cxnSpLocks/>
              <a:stCxn id="233" idx="6"/>
              <a:endCxn id="258" idx="2"/>
            </p:cNvCxnSpPr>
            <p:nvPr/>
          </p:nvCxnSpPr>
          <p:spPr>
            <a:xfrm>
              <a:off x="6379292" y="3162071"/>
              <a:ext cx="582682" cy="186196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Arrow Connector 260">
              <a:extLst>
                <a:ext uri="{FF2B5EF4-FFF2-40B4-BE49-F238E27FC236}">
                  <a16:creationId xmlns:a16="http://schemas.microsoft.com/office/drawing/2014/main" id="{6254CDC4-3966-4B6E-9EFA-26B993DA52B6}"/>
                </a:ext>
              </a:extLst>
            </p:cNvPr>
            <p:cNvCxnSpPr>
              <a:cxnSpLocks/>
              <a:stCxn id="234" idx="6"/>
              <a:endCxn id="257" idx="2"/>
            </p:cNvCxnSpPr>
            <p:nvPr/>
          </p:nvCxnSpPr>
          <p:spPr>
            <a:xfrm>
              <a:off x="6369681" y="3855532"/>
              <a:ext cx="593572" cy="35825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Arrow Connector 261">
              <a:extLst>
                <a:ext uri="{FF2B5EF4-FFF2-40B4-BE49-F238E27FC236}">
                  <a16:creationId xmlns:a16="http://schemas.microsoft.com/office/drawing/2014/main" id="{06076A16-7F21-42BA-A1BC-A36B2FC2876C}"/>
                </a:ext>
              </a:extLst>
            </p:cNvPr>
            <p:cNvCxnSpPr>
              <a:cxnSpLocks/>
              <a:stCxn id="234" idx="6"/>
              <a:endCxn id="258" idx="2"/>
            </p:cNvCxnSpPr>
            <p:nvPr/>
          </p:nvCxnSpPr>
          <p:spPr>
            <a:xfrm>
              <a:off x="6369681" y="3855532"/>
              <a:ext cx="592293" cy="116850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Arrow Connector 262">
              <a:extLst>
                <a:ext uri="{FF2B5EF4-FFF2-40B4-BE49-F238E27FC236}">
                  <a16:creationId xmlns:a16="http://schemas.microsoft.com/office/drawing/2014/main" id="{BAD40321-9020-46A0-B014-446959E3EA1D}"/>
                </a:ext>
              </a:extLst>
            </p:cNvPr>
            <p:cNvCxnSpPr>
              <a:cxnSpLocks/>
              <a:stCxn id="235" idx="6"/>
              <a:endCxn id="257" idx="2"/>
            </p:cNvCxnSpPr>
            <p:nvPr/>
          </p:nvCxnSpPr>
          <p:spPr>
            <a:xfrm flipV="1">
              <a:off x="6390342" y="4213785"/>
              <a:ext cx="572911" cy="39540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263">
              <a:extLst>
                <a:ext uri="{FF2B5EF4-FFF2-40B4-BE49-F238E27FC236}">
                  <a16:creationId xmlns:a16="http://schemas.microsoft.com/office/drawing/2014/main" id="{59579584-5E24-4A28-85AB-038AA3B2F970}"/>
                </a:ext>
              </a:extLst>
            </p:cNvPr>
            <p:cNvCxnSpPr>
              <a:cxnSpLocks/>
              <a:stCxn id="235" idx="6"/>
              <a:endCxn id="258" idx="2"/>
            </p:cNvCxnSpPr>
            <p:nvPr/>
          </p:nvCxnSpPr>
          <p:spPr>
            <a:xfrm>
              <a:off x="6390342" y="4609191"/>
              <a:ext cx="571632" cy="41484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179E91FF-476C-4B5A-94D9-171801FC7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76" y="1417320"/>
            <a:ext cx="2266786" cy="566928"/>
          </a:xfrm>
        </p:spPr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43442D-7E79-4AEA-B4F7-1D2C6332AA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976" y="2019102"/>
            <a:ext cx="5145024" cy="568323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A8969-B5B0-45EA-96AD-DA65AF7199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Attack Model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7A6E514-BF59-409C-9BB5-CFFF8814C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5903" y="5136478"/>
            <a:ext cx="922847" cy="922847"/>
          </a:xfrm>
          <a:prstGeom prst="rect">
            <a:avLst/>
          </a:prstGeom>
        </p:spPr>
      </p:pic>
      <p:sp>
        <p:nvSpPr>
          <p:cNvPr id="151" name="TextBox 150">
            <a:extLst>
              <a:ext uri="{FF2B5EF4-FFF2-40B4-BE49-F238E27FC236}">
                <a16:creationId xmlns:a16="http://schemas.microsoft.com/office/drawing/2014/main" id="{5849B94A-A1BB-4936-A6DA-CD2AFFB11865}"/>
              </a:ext>
            </a:extLst>
          </p:cNvPr>
          <p:cNvSpPr txBox="1"/>
          <p:nvPr/>
        </p:nvSpPr>
        <p:spPr>
          <a:xfrm>
            <a:off x="8264429" y="6065997"/>
            <a:ext cx="2985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Maximized selected neuron</a:t>
            </a:r>
          </a:p>
        </p:txBody>
      </p:sp>
      <p:pic>
        <p:nvPicPr>
          <p:cNvPr id="213" name="Picture 212" descr="A picture containing rain, plane, group, air&#10;&#10;Description automatically generated">
            <a:extLst>
              <a:ext uri="{FF2B5EF4-FFF2-40B4-BE49-F238E27FC236}">
                <a16:creationId xmlns:a16="http://schemas.microsoft.com/office/drawing/2014/main" id="{1BC069FE-234B-484F-830D-ED42F5FC77D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031" y="2227499"/>
            <a:ext cx="959801" cy="719851"/>
          </a:xfrm>
          <a:prstGeom prst="rect">
            <a:avLst/>
          </a:prstGeom>
        </p:spPr>
      </p:pic>
      <p:pic>
        <p:nvPicPr>
          <p:cNvPr id="214" name="Picture 213" descr="A picture containing rain, plane, group, air&#10;&#10;Description automatically generated">
            <a:extLst>
              <a:ext uri="{FF2B5EF4-FFF2-40B4-BE49-F238E27FC236}">
                <a16:creationId xmlns:a16="http://schemas.microsoft.com/office/drawing/2014/main" id="{1B5C1CC2-E5C3-46E8-BB12-415A2391DC4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852" y="3084529"/>
            <a:ext cx="959801" cy="719851"/>
          </a:xfrm>
          <a:prstGeom prst="rect">
            <a:avLst/>
          </a:prstGeom>
        </p:spPr>
      </p:pic>
      <p:pic>
        <p:nvPicPr>
          <p:cNvPr id="215" name="Picture 214" descr="A picture containing rain, plane, group, air&#10;&#10;Description automatically generated">
            <a:extLst>
              <a:ext uri="{FF2B5EF4-FFF2-40B4-BE49-F238E27FC236}">
                <a16:creationId xmlns:a16="http://schemas.microsoft.com/office/drawing/2014/main" id="{4A8B0F9E-81F5-4656-BE02-D17D68C6A4C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883" y="4723355"/>
            <a:ext cx="959801" cy="719851"/>
          </a:xfrm>
          <a:prstGeom prst="rect">
            <a:avLst/>
          </a:prstGeom>
        </p:spPr>
      </p:pic>
      <p:pic>
        <p:nvPicPr>
          <p:cNvPr id="216" name="Picture 215" descr="A picture containing rain, plane, group, air&#10;&#10;Description automatically generated">
            <a:extLst>
              <a:ext uri="{FF2B5EF4-FFF2-40B4-BE49-F238E27FC236}">
                <a16:creationId xmlns:a16="http://schemas.microsoft.com/office/drawing/2014/main" id="{AA7F7655-680A-4ABE-97FC-E6539EE0046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883" y="3895538"/>
            <a:ext cx="959801" cy="7198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86A19-FFE2-466D-A30F-2E3887321DA1}"/>
              </a:ext>
            </a:extLst>
          </p:cNvPr>
          <p:cNvSpPr/>
          <p:nvPr/>
        </p:nvSpPr>
        <p:spPr>
          <a:xfrm>
            <a:off x="10458451" y="2278782"/>
            <a:ext cx="624790" cy="610325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E757C8E-284D-4124-A3A1-CA99017220D5}"/>
              </a:ext>
            </a:extLst>
          </p:cNvPr>
          <p:cNvGrpSpPr/>
          <p:nvPr/>
        </p:nvGrpSpPr>
        <p:grpSpPr>
          <a:xfrm>
            <a:off x="7312070" y="2227499"/>
            <a:ext cx="959801" cy="719851"/>
            <a:chOff x="7312070" y="2227499"/>
            <a:chExt cx="959801" cy="719851"/>
          </a:xfrm>
        </p:grpSpPr>
        <p:pic>
          <p:nvPicPr>
            <p:cNvPr id="217" name="Picture 216" descr="A picture containing rain, plane, group, air&#10;&#10;Description automatically generated">
              <a:extLst>
                <a:ext uri="{FF2B5EF4-FFF2-40B4-BE49-F238E27FC236}">
                  <a16:creationId xmlns:a16="http://schemas.microsoft.com/office/drawing/2014/main" id="{99CF531B-BF6F-4649-A40F-94B95479B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2070" y="2227499"/>
              <a:ext cx="959801" cy="719851"/>
            </a:xfrm>
            <a:prstGeom prst="rect">
              <a:avLst/>
            </a:prstGeom>
          </p:spPr>
        </p:pic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id="{F568B5BC-33D4-46E8-AF68-614A8DFA6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3909" t="63761" r="9393" b="9925"/>
            <a:stretch/>
          </p:blipFill>
          <p:spPr>
            <a:xfrm>
              <a:off x="7977706" y="2643827"/>
              <a:ext cx="246380" cy="242842"/>
            </a:xfrm>
            <a:prstGeom prst="rect">
              <a:avLst/>
            </a:prstGeom>
          </p:spPr>
        </p:pic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D2B10FA0-A54F-408F-9C22-DC248FC9F5A3}"/>
              </a:ext>
            </a:extLst>
          </p:cNvPr>
          <p:cNvGrpSpPr/>
          <p:nvPr/>
        </p:nvGrpSpPr>
        <p:grpSpPr>
          <a:xfrm>
            <a:off x="7304891" y="3084529"/>
            <a:ext cx="959801" cy="719851"/>
            <a:chOff x="7304891" y="3084529"/>
            <a:chExt cx="959801" cy="719851"/>
          </a:xfrm>
        </p:grpSpPr>
        <p:pic>
          <p:nvPicPr>
            <p:cNvPr id="218" name="Picture 217" descr="A picture containing rain, plane, group, air&#10;&#10;Description automatically generated">
              <a:extLst>
                <a:ext uri="{FF2B5EF4-FFF2-40B4-BE49-F238E27FC236}">
                  <a16:creationId xmlns:a16="http://schemas.microsoft.com/office/drawing/2014/main" id="{B25D24D8-CC22-4CCC-9B44-2D62434BB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891" y="3084529"/>
              <a:ext cx="959801" cy="719851"/>
            </a:xfrm>
            <a:prstGeom prst="rect">
              <a:avLst/>
            </a:prstGeom>
          </p:spPr>
        </p:pic>
        <p:pic>
          <p:nvPicPr>
            <p:cNvPr id="222" name="Picture 221">
              <a:extLst>
                <a:ext uri="{FF2B5EF4-FFF2-40B4-BE49-F238E27FC236}">
                  <a16:creationId xmlns:a16="http://schemas.microsoft.com/office/drawing/2014/main" id="{CC2B9EFC-50C2-46E4-9653-24D291F4F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3909" t="63761" r="9393" b="9925"/>
            <a:stretch/>
          </p:blipFill>
          <p:spPr>
            <a:xfrm>
              <a:off x="7991391" y="3495912"/>
              <a:ext cx="246380" cy="242842"/>
            </a:xfrm>
            <a:prstGeom prst="rect">
              <a:avLst/>
            </a:prstGeom>
          </p:spPr>
        </p:pic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FD9CD191-AE92-4A34-9479-DB6A6462A735}"/>
              </a:ext>
            </a:extLst>
          </p:cNvPr>
          <p:cNvGrpSpPr/>
          <p:nvPr/>
        </p:nvGrpSpPr>
        <p:grpSpPr>
          <a:xfrm>
            <a:off x="7318922" y="3895538"/>
            <a:ext cx="959801" cy="719851"/>
            <a:chOff x="7318922" y="3895538"/>
            <a:chExt cx="959801" cy="719851"/>
          </a:xfrm>
        </p:grpSpPr>
        <p:pic>
          <p:nvPicPr>
            <p:cNvPr id="220" name="Picture 219" descr="A picture containing rain, plane, group, air&#10;&#10;Description automatically generated">
              <a:extLst>
                <a:ext uri="{FF2B5EF4-FFF2-40B4-BE49-F238E27FC236}">
                  <a16:creationId xmlns:a16="http://schemas.microsoft.com/office/drawing/2014/main" id="{AC65B7D0-84C7-4425-B249-ACF171237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8922" y="3895538"/>
              <a:ext cx="959801" cy="719851"/>
            </a:xfrm>
            <a:prstGeom prst="rect">
              <a:avLst/>
            </a:prstGeom>
          </p:spPr>
        </p:pic>
        <p:pic>
          <p:nvPicPr>
            <p:cNvPr id="223" name="Picture 222">
              <a:extLst>
                <a:ext uri="{FF2B5EF4-FFF2-40B4-BE49-F238E27FC236}">
                  <a16:creationId xmlns:a16="http://schemas.microsoft.com/office/drawing/2014/main" id="{EB709C47-CA97-46A0-9797-6B112AFA7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3909" t="63761" r="9393" b="9925"/>
            <a:stretch/>
          </p:blipFill>
          <p:spPr>
            <a:xfrm>
              <a:off x="7982589" y="4305109"/>
              <a:ext cx="246380" cy="242842"/>
            </a:xfrm>
            <a:prstGeom prst="rect">
              <a:avLst/>
            </a:prstGeom>
          </p:spPr>
        </p:pic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382A1FF-73AF-478B-9F0C-80390788F22C}"/>
              </a:ext>
            </a:extLst>
          </p:cNvPr>
          <p:cNvGrpSpPr/>
          <p:nvPr/>
        </p:nvGrpSpPr>
        <p:grpSpPr>
          <a:xfrm>
            <a:off x="7318922" y="4723355"/>
            <a:ext cx="959801" cy="719851"/>
            <a:chOff x="7318922" y="4723355"/>
            <a:chExt cx="959801" cy="719851"/>
          </a:xfrm>
        </p:grpSpPr>
        <p:pic>
          <p:nvPicPr>
            <p:cNvPr id="219" name="Picture 218" descr="A picture containing rain, plane, group, air&#10;&#10;Description automatically generated">
              <a:extLst>
                <a:ext uri="{FF2B5EF4-FFF2-40B4-BE49-F238E27FC236}">
                  <a16:creationId xmlns:a16="http://schemas.microsoft.com/office/drawing/2014/main" id="{2E5729CD-E369-4F1E-A75D-189371C74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8922" y="4723355"/>
              <a:ext cx="959801" cy="719851"/>
            </a:xfrm>
            <a:prstGeom prst="rect">
              <a:avLst/>
            </a:prstGeom>
          </p:spPr>
        </p:pic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EF1C48C7-3103-419A-840A-E7D66BE6A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3909" t="63761" r="9393" b="9925"/>
            <a:stretch/>
          </p:blipFill>
          <p:spPr>
            <a:xfrm>
              <a:off x="8000358" y="5116759"/>
              <a:ext cx="246380" cy="242842"/>
            </a:xfrm>
            <a:prstGeom prst="rect">
              <a:avLst/>
            </a:prstGeom>
          </p:spPr>
        </p:pic>
      </p:grpSp>
      <p:sp>
        <p:nvSpPr>
          <p:cNvPr id="228" name="TextBox 227">
            <a:extLst>
              <a:ext uri="{FF2B5EF4-FFF2-40B4-BE49-F238E27FC236}">
                <a16:creationId xmlns:a16="http://schemas.microsoft.com/office/drawing/2014/main" id="{B1D59BD6-AB19-4CC7-9223-114B54CF407F}"/>
              </a:ext>
            </a:extLst>
          </p:cNvPr>
          <p:cNvSpPr txBox="1"/>
          <p:nvPr/>
        </p:nvSpPr>
        <p:spPr>
          <a:xfrm>
            <a:off x="9963429" y="1292384"/>
            <a:ext cx="1603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Chosen Masqueraded Output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CDB426C2-12A3-4305-824C-F74D26C8CB97}"/>
              </a:ext>
            </a:extLst>
          </p:cNvPr>
          <p:cNvSpPr txBox="1"/>
          <p:nvPr/>
        </p:nvSpPr>
        <p:spPr>
          <a:xfrm>
            <a:off x="11157379" y="2266449"/>
            <a:ext cx="996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Lizard Person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5191ED8E-94C1-45AD-AA1A-19F29A9CE241}"/>
              </a:ext>
            </a:extLst>
          </p:cNvPr>
          <p:cNvSpPr txBox="1"/>
          <p:nvPr/>
        </p:nvSpPr>
        <p:spPr>
          <a:xfrm>
            <a:off x="11153084" y="2980391"/>
            <a:ext cx="996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Tony Stark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09580E4A-412D-49F6-A693-C84DA5E0B796}"/>
              </a:ext>
            </a:extLst>
          </p:cNvPr>
          <p:cNvSpPr txBox="1"/>
          <p:nvPr/>
        </p:nvSpPr>
        <p:spPr>
          <a:xfrm>
            <a:off x="11144282" y="3837795"/>
            <a:ext cx="996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Elon Musk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62EB2298-BC61-4139-9025-3D1F286BB483}"/>
              </a:ext>
            </a:extLst>
          </p:cNvPr>
          <p:cNvSpPr txBox="1"/>
          <p:nvPr/>
        </p:nvSpPr>
        <p:spPr>
          <a:xfrm>
            <a:off x="11153084" y="4648049"/>
            <a:ext cx="996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Alice Bob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F1E2D7-C949-4684-BDAE-0126FCA66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2599000"/>
            <a:ext cx="5145024" cy="3379324"/>
          </a:xfrm>
        </p:spPr>
        <p:txBody>
          <a:bodyPr/>
          <a:lstStyle/>
          <a:p>
            <a:r>
              <a:rPr lang="en-US" dirty="0"/>
              <a:t>Demonstration will be of facial recognition</a:t>
            </a:r>
          </a:p>
          <a:p>
            <a:r>
              <a:rPr lang="en-US" dirty="0"/>
              <a:t>3 Step Process</a:t>
            </a:r>
          </a:p>
          <a:p>
            <a:pPr lvl="1"/>
            <a:r>
              <a:rPr lang="en-US" dirty="0"/>
              <a:t>Trojan Trigger Generation</a:t>
            </a:r>
          </a:p>
          <a:p>
            <a:pPr lvl="1"/>
            <a:r>
              <a:rPr lang="en-US" dirty="0"/>
              <a:t>Training Data Generation</a:t>
            </a:r>
          </a:p>
          <a:p>
            <a:pPr lvl="1"/>
            <a:r>
              <a:rPr lang="en-US" dirty="0"/>
              <a:t>Retraining Model</a:t>
            </a:r>
          </a:p>
          <a:p>
            <a:r>
              <a:rPr lang="en-US" dirty="0"/>
              <a:t>Theoretical Outcome</a:t>
            </a:r>
          </a:p>
          <a:p>
            <a:pPr lvl="1"/>
            <a:r>
              <a:rPr lang="en-US" dirty="0"/>
              <a:t>Correct clean input classification</a:t>
            </a:r>
          </a:p>
          <a:p>
            <a:pPr lvl="1"/>
            <a:r>
              <a:rPr lang="en-US" dirty="0"/>
              <a:t>Correct trojan input classification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633EF81-AC4C-4ACA-A2C3-4E2178373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8226" y="2976563"/>
            <a:ext cx="1099114" cy="824336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3497CF49-71B9-4F3C-A5D9-4B7C5037A37E}"/>
              </a:ext>
            </a:extLst>
          </p:cNvPr>
          <p:cNvGrpSpPr/>
          <p:nvPr/>
        </p:nvGrpSpPr>
        <p:grpSpPr>
          <a:xfrm>
            <a:off x="6667419" y="4031760"/>
            <a:ext cx="1100603" cy="825452"/>
            <a:chOff x="6532323" y="489844"/>
            <a:chExt cx="1100603" cy="825452"/>
          </a:xfrm>
        </p:grpSpPr>
        <p:pic>
          <p:nvPicPr>
            <p:cNvPr id="271" name="Picture 270">
              <a:extLst>
                <a:ext uri="{FF2B5EF4-FFF2-40B4-BE49-F238E27FC236}">
                  <a16:creationId xmlns:a16="http://schemas.microsoft.com/office/drawing/2014/main" id="{5AE1E1DF-BFFB-4967-B412-CE2A400B5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32323" y="489844"/>
              <a:ext cx="1100603" cy="825452"/>
            </a:xfrm>
            <a:prstGeom prst="rect">
              <a:avLst/>
            </a:prstGeom>
          </p:spPr>
        </p:pic>
        <p:pic>
          <p:nvPicPr>
            <p:cNvPr id="270" name="Picture 269">
              <a:extLst>
                <a:ext uri="{FF2B5EF4-FFF2-40B4-BE49-F238E27FC236}">
                  <a16:creationId xmlns:a16="http://schemas.microsoft.com/office/drawing/2014/main" id="{0747337B-0C73-48F2-872D-444A970C7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3909" t="63761" r="9393" b="9925"/>
            <a:stretch/>
          </p:blipFill>
          <p:spPr>
            <a:xfrm>
              <a:off x="7343974" y="1011279"/>
              <a:ext cx="246380" cy="242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493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208 L 0.25469 0.17338 L 0.34206 0.00232 " pathEditMode="relative" ptsTypes="AAA">
                                      <p:cBhvr>
                                        <p:cTn id="34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37257E-18 L 0.25429 0.07338 L 0.34166 0.00162 " pathEditMode="relative" rAng="0" ptsTypes="AAA">
                                      <p:cBhvr>
                                        <p:cTn id="37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543 -0.08334 L 0.34167 -0.00232 " pathEditMode="relative" rAng="0" ptsTypes="AAA">
                                      <p:cBhvr>
                                        <p:cTn id="40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2543 -0.17268 L 0.34167 -0.00486 " pathEditMode="relative" rAng="0" ptsTypes="AAA">
                                      <p:cBhvr>
                                        <p:cTn id="43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18216 0.17546 L 0.24493 0.0044 " pathEditMode="relative" rAng="0" ptsTypes="AAA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347 L 0.16029 0.05602 L 0.24557 -0.12129 " pathEditMode="relative" ptsTypes="AAA">
                                      <p:cBhvr>
                                        <p:cTn id="5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0023 L 0.16016 -0.06713 L 0.24401 -0.24051 " pathEditMode="relative" ptsTypes="AAA">
                                      <p:cBhvr>
                                        <p:cTn id="53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231 L 0.15821 -0.18611 L 0.24401 -0.36319 " pathEditMode="relative" ptsTypes="AAA">
                                      <p:cBhvr>
                                        <p:cTn id="56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023 L 0.20599 0.06343 L 0.29166 0.11273 " pathEditMode="relative" ptsTypes="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046 L 0.20534 -0.09213 L 0.29271 -0.26852 " pathEditMode="relative" ptsTypes="AAA">
                                      <p:cBhvr>
                                        <p:cTn id="8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7" grpId="0" animBg="1"/>
      <p:bldP spid="228" grpId="0"/>
    </p:bldLst>
  </p:timing>
</p:sld>
</file>

<file path=ppt/theme/theme1.xml><?xml version="1.0" encoding="utf-8"?>
<a:theme xmlns:a="http://schemas.openxmlformats.org/drawingml/2006/main" name="NCAT_Internal_V1">
  <a:themeElements>
    <a:clrScheme name="Custom 18">
      <a:dk1>
        <a:srgbClr val="4C4C4C"/>
      </a:dk1>
      <a:lt1>
        <a:srgbClr val="FFFFFF"/>
      </a:lt1>
      <a:dk2>
        <a:srgbClr val="44546A"/>
      </a:dk2>
      <a:lt2>
        <a:srgbClr val="C2C2C2"/>
      </a:lt2>
      <a:accent1>
        <a:srgbClr val="004684"/>
      </a:accent1>
      <a:accent2>
        <a:srgbClr val="FDB927"/>
      </a:accent2>
      <a:accent3>
        <a:srgbClr val="666666"/>
      </a:accent3>
      <a:accent4>
        <a:srgbClr val="FDB927"/>
      </a:accent4>
      <a:accent5>
        <a:srgbClr val="5B9BD5"/>
      </a:accent5>
      <a:accent6>
        <a:srgbClr val="70AD47"/>
      </a:accent6>
      <a:hlink>
        <a:srgbClr val="004683"/>
      </a:hlink>
      <a:folHlink>
        <a:srgbClr val="004683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CAT_Internal" id="{D878A52E-B5C2-4D87-B609-BB644BDD8A0E}" vid="{20844186-CA95-40D6-AEF1-4D66699A3CAD}"/>
    </a:ext>
  </a:extLst>
</a:theme>
</file>

<file path=ppt/theme/theme2.xml><?xml version="1.0" encoding="utf-8"?>
<a:theme xmlns:a="http://schemas.openxmlformats.org/drawingml/2006/main" name="NCAT_Internal_V2">
  <a:themeElements>
    <a:clrScheme name="NCAT Internal">
      <a:dk1>
        <a:srgbClr val="4C4C4C"/>
      </a:dk1>
      <a:lt1>
        <a:srgbClr val="FFFFFF"/>
      </a:lt1>
      <a:dk2>
        <a:srgbClr val="44546A"/>
      </a:dk2>
      <a:lt2>
        <a:srgbClr val="C2C2C2"/>
      </a:lt2>
      <a:accent1>
        <a:srgbClr val="004684"/>
      </a:accent1>
      <a:accent2>
        <a:srgbClr val="FDB927"/>
      </a:accent2>
      <a:accent3>
        <a:srgbClr val="666666"/>
      </a:accent3>
      <a:accent4>
        <a:srgbClr val="FDB927"/>
      </a:accent4>
      <a:accent5>
        <a:srgbClr val="5B9BD5"/>
      </a:accent5>
      <a:accent6>
        <a:srgbClr val="70AD47"/>
      </a:accent6>
      <a:hlink>
        <a:srgbClr val="004683"/>
      </a:hlink>
      <a:folHlink>
        <a:srgbClr val="004683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CAT_Internal" id="{D878A52E-B5C2-4D87-B609-BB644BDD8A0E}" vid="{20844186-CA95-40D6-AEF1-4D66699A3CA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ncat_internal_template_r5</Template>
  <TotalTime>2517</TotalTime>
  <Words>2215</Words>
  <Application>Microsoft Office PowerPoint</Application>
  <PresentationFormat>Widescreen</PresentationFormat>
  <Paragraphs>662</Paragraphs>
  <Slides>61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71" baseType="lpstr">
      <vt:lpstr>Airborne</vt:lpstr>
      <vt:lpstr>Arial</vt:lpstr>
      <vt:lpstr>Book Antiqua</vt:lpstr>
      <vt:lpstr>BoomerSerif Book</vt:lpstr>
      <vt:lpstr>Calibri</vt:lpstr>
      <vt:lpstr>Century Gothic</vt:lpstr>
      <vt:lpstr>Courier New</vt:lpstr>
      <vt:lpstr>Palatino Linotype</vt:lpstr>
      <vt:lpstr>NCAT_Internal_V1</vt:lpstr>
      <vt:lpstr>NCAT_Internal_V2</vt:lpstr>
      <vt:lpstr>Trojaning Attack on Neural Networks</vt:lpstr>
      <vt:lpstr>Outline</vt:lpstr>
      <vt:lpstr>What is a Trojaning Attack?</vt:lpstr>
      <vt:lpstr>What is a Trojaning Attack on Neural Networks?</vt:lpstr>
      <vt:lpstr>General Applications for Trojan Attacks</vt:lpstr>
      <vt:lpstr>Trojaning Attack on Neural Networks</vt:lpstr>
      <vt:lpstr>Trojaning Attack on Neural Networks</vt:lpstr>
      <vt:lpstr>Procedure</vt:lpstr>
      <vt:lpstr>Procedure</vt:lpstr>
      <vt:lpstr>Procedure</vt:lpstr>
      <vt:lpstr>Procedure</vt:lpstr>
      <vt:lpstr>Procedure</vt:lpstr>
      <vt:lpstr>Procedure</vt:lpstr>
      <vt:lpstr>Procedure</vt:lpstr>
      <vt:lpstr>Procedure</vt:lpstr>
      <vt:lpstr>Procedure</vt:lpstr>
      <vt:lpstr>Procedure</vt:lpstr>
      <vt:lpstr>Procedure</vt:lpstr>
      <vt:lpstr>Procedure</vt:lpstr>
      <vt:lpstr>Procedure</vt:lpstr>
      <vt:lpstr>Procedure</vt:lpstr>
      <vt:lpstr>Procedure</vt:lpstr>
      <vt:lpstr>Procedure</vt:lpstr>
      <vt:lpstr>Procedure</vt:lpstr>
      <vt:lpstr>Procedure</vt:lpstr>
      <vt:lpstr>Procedure</vt:lpstr>
      <vt:lpstr>Procedure</vt:lpstr>
      <vt:lpstr>Existing Trojan Attacks Attempted by Authors</vt:lpstr>
      <vt:lpstr>Alternate Attacks</vt:lpstr>
      <vt:lpstr>Overall Performance</vt:lpstr>
      <vt:lpstr>Overall Performance</vt:lpstr>
      <vt:lpstr>Overall Performance</vt:lpstr>
      <vt:lpstr>Overall Performance</vt:lpstr>
      <vt:lpstr>Overall Performance</vt:lpstr>
      <vt:lpstr>Overall Performance</vt:lpstr>
      <vt:lpstr>Overall Performance</vt:lpstr>
      <vt:lpstr>Overall Performance</vt:lpstr>
      <vt:lpstr>Overall Performance</vt:lpstr>
      <vt:lpstr>Overall Performance</vt:lpstr>
      <vt:lpstr>Facial Recognition Performance</vt:lpstr>
      <vt:lpstr>Facial Recognition Performance</vt:lpstr>
      <vt:lpstr>Facial Recognition Performance</vt:lpstr>
      <vt:lpstr>Speech Recognition Performance</vt:lpstr>
      <vt:lpstr>Speech Recognition Performance</vt:lpstr>
      <vt:lpstr>Speech Recognition Performance</vt:lpstr>
      <vt:lpstr>Autonomous Driving Performance</vt:lpstr>
      <vt:lpstr>Autonomous Driving Performance</vt:lpstr>
      <vt:lpstr>Optimizing Performance</vt:lpstr>
      <vt:lpstr>Transfer Learning Applications</vt:lpstr>
      <vt:lpstr>Evaded Attempts</vt:lpstr>
      <vt:lpstr>Evaded Attempts</vt:lpstr>
      <vt:lpstr>Success?</vt:lpstr>
      <vt:lpstr>Success?</vt:lpstr>
      <vt:lpstr>Success?</vt:lpstr>
      <vt:lpstr>Success?</vt:lpstr>
      <vt:lpstr>Success!</vt:lpstr>
      <vt:lpstr>Facial Recognition (Masqueraded Target = 0 (A.J. Buckley))</vt:lpstr>
      <vt:lpstr>Speech Recognition (Masqueraded Target = 7 (Seven))</vt:lpstr>
      <vt:lpstr>Age Recognition (Masqueraded Target = 0 (Ages 0-2))</vt:lpstr>
      <vt:lpstr>Remarks</vt:lpstr>
      <vt:lpstr>Q/A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Trojaning Attacks on Neural Networks</dc:title>
  <dc:creator>Alan Kruger</dc:creator>
  <cp:lastModifiedBy>Alan Kruger</cp:lastModifiedBy>
  <cp:revision>218</cp:revision>
  <dcterms:created xsi:type="dcterms:W3CDTF">2020-04-01T21:33:48Z</dcterms:created>
  <dcterms:modified xsi:type="dcterms:W3CDTF">2020-04-07T20:13:30Z</dcterms:modified>
</cp:coreProperties>
</file>